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72" r:id="rId5"/>
    <p:sldId id="267" r:id="rId6"/>
    <p:sldId id="277" r:id="rId7"/>
    <p:sldId id="278" r:id="rId8"/>
    <p:sldId id="279" r:id="rId9"/>
    <p:sldId id="265" r:id="rId10"/>
    <p:sldId id="274" r:id="rId11"/>
    <p:sldId id="275" r:id="rId12"/>
    <p:sldId id="276" r:id="rId13"/>
    <p:sldId id="280" r:id="rId14"/>
    <p:sldId id="283" r:id="rId15"/>
    <p:sldId id="273" r:id="rId16"/>
    <p:sldId id="281" r:id="rId17"/>
    <p:sldId id="282" r:id="rId18"/>
    <p:sldId id="284" r:id="rId19"/>
    <p:sldId id="285" r:id="rId20"/>
    <p:sldId id="286" r:id="rId21"/>
    <p:sldId id="287" r:id="rId22"/>
    <p:sldId id="288" r:id="rId23"/>
    <p:sldId id="289" r:id="rId24"/>
    <p:sldId id="290" r:id="rId25"/>
  </p:sldIdLst>
  <p:sldSz cx="12192000" cy="6858000"/>
  <p:notesSz cx="6858000" cy="9144000"/>
  <p:defaultTextStyle>
    <a:defPPr>
      <a:defRPr lang="en-US"/>
    </a:defPPr>
    <a:lvl1pPr marL="0" algn="l" defTabSz="914357" rtl="0" eaLnBrk="1" latinLnBrk="0" hangingPunct="1">
      <a:defRPr sz="1800" kern="1200">
        <a:solidFill>
          <a:schemeClr val="tx1"/>
        </a:solidFill>
        <a:latin typeface="+mn-lt"/>
        <a:ea typeface="+mn-ea"/>
        <a:cs typeface="+mn-cs"/>
      </a:defRPr>
    </a:lvl1pPr>
    <a:lvl2pPr marL="457178" algn="l" defTabSz="914357" rtl="0" eaLnBrk="1" latinLnBrk="0" hangingPunct="1">
      <a:defRPr sz="1800" kern="1200">
        <a:solidFill>
          <a:schemeClr val="tx1"/>
        </a:solidFill>
        <a:latin typeface="+mn-lt"/>
        <a:ea typeface="+mn-ea"/>
        <a:cs typeface="+mn-cs"/>
      </a:defRPr>
    </a:lvl2pPr>
    <a:lvl3pPr marL="914357" algn="l" defTabSz="914357" rtl="0" eaLnBrk="1" latinLnBrk="0" hangingPunct="1">
      <a:defRPr sz="1800" kern="1200">
        <a:solidFill>
          <a:schemeClr val="tx1"/>
        </a:solidFill>
        <a:latin typeface="+mn-lt"/>
        <a:ea typeface="+mn-ea"/>
        <a:cs typeface="+mn-cs"/>
      </a:defRPr>
    </a:lvl3pPr>
    <a:lvl4pPr marL="1371536" algn="l" defTabSz="914357" rtl="0" eaLnBrk="1" latinLnBrk="0" hangingPunct="1">
      <a:defRPr sz="1800" kern="1200">
        <a:solidFill>
          <a:schemeClr val="tx1"/>
        </a:solidFill>
        <a:latin typeface="+mn-lt"/>
        <a:ea typeface="+mn-ea"/>
        <a:cs typeface="+mn-cs"/>
      </a:defRPr>
    </a:lvl4pPr>
    <a:lvl5pPr marL="1828714" algn="l" defTabSz="914357" rtl="0" eaLnBrk="1" latinLnBrk="0" hangingPunct="1">
      <a:defRPr sz="1800" kern="1200">
        <a:solidFill>
          <a:schemeClr val="tx1"/>
        </a:solidFill>
        <a:latin typeface="+mn-lt"/>
        <a:ea typeface="+mn-ea"/>
        <a:cs typeface="+mn-cs"/>
      </a:defRPr>
    </a:lvl5pPr>
    <a:lvl6pPr marL="2285892" algn="l" defTabSz="914357" rtl="0" eaLnBrk="1" latinLnBrk="0" hangingPunct="1">
      <a:defRPr sz="1800" kern="1200">
        <a:solidFill>
          <a:schemeClr val="tx1"/>
        </a:solidFill>
        <a:latin typeface="+mn-lt"/>
        <a:ea typeface="+mn-ea"/>
        <a:cs typeface="+mn-cs"/>
      </a:defRPr>
    </a:lvl6pPr>
    <a:lvl7pPr marL="2743070" algn="l" defTabSz="914357" rtl="0" eaLnBrk="1" latinLnBrk="0" hangingPunct="1">
      <a:defRPr sz="1800" kern="1200">
        <a:solidFill>
          <a:schemeClr val="tx1"/>
        </a:solidFill>
        <a:latin typeface="+mn-lt"/>
        <a:ea typeface="+mn-ea"/>
        <a:cs typeface="+mn-cs"/>
      </a:defRPr>
    </a:lvl7pPr>
    <a:lvl8pPr marL="3200249" algn="l" defTabSz="914357" rtl="0" eaLnBrk="1" latinLnBrk="0" hangingPunct="1">
      <a:defRPr sz="1800" kern="1200">
        <a:solidFill>
          <a:schemeClr val="tx1"/>
        </a:solidFill>
        <a:latin typeface="+mn-lt"/>
        <a:ea typeface="+mn-ea"/>
        <a:cs typeface="+mn-cs"/>
      </a:defRPr>
    </a:lvl8pPr>
    <a:lvl9pPr marL="3657428" algn="l" defTabSz="91435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F19D"/>
    <a:srgbClr val="53A25A"/>
    <a:srgbClr val="6CC349"/>
    <a:srgbClr val="FF791A"/>
    <a:srgbClr val="3C8527"/>
    <a:srgbClr val="000000"/>
    <a:srgbClr val="E2DAD7"/>
    <a:srgbClr val="00A6ED"/>
    <a:srgbClr val="3A87F4"/>
    <a:srgbClr val="EDE5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36D05D-A0D7-41B1-9375-9D8618889B26}" v="280" dt="2023-09-28T10:54:51.775"/>
  </p1510:revLst>
</p1510:revInfo>
</file>

<file path=ppt/tableStyles.xml><?xml version="1.0" encoding="utf-8"?>
<a:tblStyleLst xmlns:a="http://schemas.openxmlformats.org/drawingml/2006/main" def="{ED083AE6-46FA-4A59-8FB0-9F97EB10719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6" autoAdjust="0"/>
    <p:restoredTop sz="83535" autoAdjust="0"/>
  </p:normalViewPr>
  <p:slideViewPr>
    <p:cSldViewPr snapToGrid="0">
      <p:cViewPr varScale="1">
        <p:scale>
          <a:sx n="79" d="100"/>
          <a:sy n="79" d="100"/>
        </p:scale>
        <p:origin x="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n Richards" userId="b7b0aa81-1532-474c-bf78-94d367241da2" providerId="ADAL" clId="{2B81D97F-FBE4-4E2E-9874-03BB02598D87}"/>
    <pc:docChg chg="custSel addSld delSld modSld">
      <pc:chgData name="Nathan Richards" userId="b7b0aa81-1532-474c-bf78-94d367241da2" providerId="ADAL" clId="{2B81D97F-FBE4-4E2E-9874-03BB02598D87}" dt="2023-07-28T09:48:59.068" v="123" actId="1035"/>
      <pc:docMkLst>
        <pc:docMk/>
      </pc:docMkLst>
      <pc:sldChg chg="del">
        <pc:chgData name="Nathan Richards" userId="b7b0aa81-1532-474c-bf78-94d367241da2" providerId="ADAL" clId="{2B81D97F-FBE4-4E2E-9874-03BB02598D87}" dt="2023-07-28T09:28:54.929" v="42" actId="47"/>
        <pc:sldMkLst>
          <pc:docMk/>
          <pc:sldMk cId="3763594911" sldId="267"/>
        </pc:sldMkLst>
      </pc:sldChg>
      <pc:sldChg chg="del">
        <pc:chgData name="Nathan Richards" userId="b7b0aa81-1532-474c-bf78-94d367241da2" providerId="ADAL" clId="{2B81D97F-FBE4-4E2E-9874-03BB02598D87}" dt="2023-07-28T09:29:37.297" v="45" actId="47"/>
        <pc:sldMkLst>
          <pc:docMk/>
          <pc:sldMk cId="2415965270" sldId="270"/>
        </pc:sldMkLst>
      </pc:sldChg>
      <pc:sldChg chg="addSp delSp modSp del mod delAnim modAnim">
        <pc:chgData name="Nathan Richards" userId="b7b0aa81-1532-474c-bf78-94d367241da2" providerId="ADAL" clId="{2B81D97F-FBE4-4E2E-9874-03BB02598D87}" dt="2023-07-28T09:37:11.293" v="60" actId="47"/>
        <pc:sldMkLst>
          <pc:docMk/>
          <pc:sldMk cId="978015235" sldId="271"/>
        </pc:sldMkLst>
        <pc:picChg chg="add mod ord">
          <ac:chgData name="Nathan Richards" userId="b7b0aa81-1532-474c-bf78-94d367241da2" providerId="ADAL" clId="{2B81D97F-FBE4-4E2E-9874-03BB02598D87}" dt="2023-07-28T09:30:48.792" v="54" actId="171"/>
          <ac:picMkLst>
            <pc:docMk/>
            <pc:sldMk cId="978015235" sldId="271"/>
            <ac:picMk id="2" creationId="{F824D349-4C4A-8473-0EB5-6A3FAF7576F2}"/>
          </ac:picMkLst>
        </pc:picChg>
        <pc:picChg chg="del">
          <ac:chgData name="Nathan Richards" userId="b7b0aa81-1532-474c-bf78-94d367241da2" providerId="ADAL" clId="{2B81D97F-FBE4-4E2E-9874-03BB02598D87}" dt="2023-07-28T09:30:22.136" v="50" actId="478"/>
          <ac:picMkLst>
            <pc:docMk/>
            <pc:sldMk cId="978015235" sldId="271"/>
            <ac:picMk id="3" creationId="{F00F2089-FED2-447E-6417-D97FCA168598}"/>
          </ac:picMkLst>
        </pc:picChg>
      </pc:sldChg>
      <pc:sldChg chg="modSp mod">
        <pc:chgData name="Nathan Richards" userId="b7b0aa81-1532-474c-bf78-94d367241da2" providerId="ADAL" clId="{2B81D97F-FBE4-4E2E-9874-03BB02598D87}" dt="2023-07-28T09:31:15.687" v="59" actId="207"/>
        <pc:sldMkLst>
          <pc:docMk/>
          <pc:sldMk cId="2829792825" sldId="272"/>
        </pc:sldMkLst>
        <pc:spChg chg="mod">
          <ac:chgData name="Nathan Richards" userId="b7b0aa81-1532-474c-bf78-94d367241da2" providerId="ADAL" clId="{2B81D97F-FBE4-4E2E-9874-03BB02598D87}" dt="2023-07-28T09:31:15.687" v="59" actId="207"/>
          <ac:spMkLst>
            <pc:docMk/>
            <pc:sldMk cId="2829792825" sldId="272"/>
            <ac:spMk id="3" creationId="{55AB359D-67B6-7A17-DB22-DD70B4B110DB}"/>
          </ac:spMkLst>
        </pc:spChg>
      </pc:sldChg>
      <pc:sldChg chg="addSp modSp add">
        <pc:chgData name="Nathan Richards" userId="b7b0aa81-1532-474c-bf78-94d367241da2" providerId="ADAL" clId="{2B81D97F-FBE4-4E2E-9874-03BB02598D87}" dt="2023-07-28T09:29:41.827" v="46"/>
        <pc:sldMkLst>
          <pc:docMk/>
          <pc:sldMk cId="2476490950" sldId="273"/>
        </pc:sldMkLst>
        <pc:spChg chg="add mod">
          <ac:chgData name="Nathan Richards" userId="b7b0aa81-1532-474c-bf78-94d367241da2" providerId="ADAL" clId="{2B81D97F-FBE4-4E2E-9874-03BB02598D87}" dt="2023-07-28T09:29:41.827" v="46"/>
          <ac:spMkLst>
            <pc:docMk/>
            <pc:sldMk cId="2476490950" sldId="273"/>
            <ac:spMk id="3" creationId="{50CAF225-70E8-FFCE-33D4-4E27779EC743}"/>
          </ac:spMkLst>
        </pc:spChg>
      </pc:sldChg>
      <pc:sldChg chg="modSp del mod">
        <pc:chgData name="Nathan Richards" userId="b7b0aa81-1532-474c-bf78-94d367241da2" providerId="ADAL" clId="{2B81D97F-FBE4-4E2E-9874-03BB02598D87}" dt="2023-07-28T09:28:24.508" v="40" actId="47"/>
        <pc:sldMkLst>
          <pc:docMk/>
          <pc:sldMk cId="2907766657" sldId="273"/>
        </pc:sldMkLst>
        <pc:spChg chg="mod">
          <ac:chgData name="Nathan Richards" userId="b7b0aa81-1532-474c-bf78-94d367241da2" providerId="ADAL" clId="{2B81D97F-FBE4-4E2E-9874-03BB02598D87}" dt="2023-07-28T09:28:19.921" v="38" actId="1076"/>
          <ac:spMkLst>
            <pc:docMk/>
            <pc:sldMk cId="2907766657" sldId="273"/>
            <ac:spMk id="3" creationId="{20D3B8CA-903F-2001-8891-70487C00D3B4}"/>
          </ac:spMkLst>
        </pc:spChg>
      </pc:sldChg>
      <pc:sldChg chg="del">
        <pc:chgData name="Nathan Richards" userId="b7b0aa81-1532-474c-bf78-94d367241da2" providerId="ADAL" clId="{2B81D97F-FBE4-4E2E-9874-03BB02598D87}" dt="2023-07-28T09:30:05.597" v="48" actId="47"/>
        <pc:sldMkLst>
          <pc:docMk/>
          <pc:sldMk cId="1748151363" sldId="274"/>
        </pc:sldMkLst>
      </pc:sldChg>
      <pc:sldChg chg="addSp modSp add">
        <pc:chgData name="Nathan Richards" userId="b7b0aa81-1532-474c-bf78-94d367241da2" providerId="ADAL" clId="{2B81D97F-FBE4-4E2E-9874-03BB02598D87}" dt="2023-07-28T09:28:21.981" v="39"/>
        <pc:sldMkLst>
          <pc:docMk/>
          <pc:sldMk cId="4139502668" sldId="275"/>
        </pc:sldMkLst>
        <pc:spChg chg="add mod">
          <ac:chgData name="Nathan Richards" userId="b7b0aa81-1532-474c-bf78-94d367241da2" providerId="ADAL" clId="{2B81D97F-FBE4-4E2E-9874-03BB02598D87}" dt="2023-07-28T09:28:21.981" v="39"/>
          <ac:spMkLst>
            <pc:docMk/>
            <pc:sldMk cId="4139502668" sldId="275"/>
            <ac:spMk id="3" creationId="{19FEF195-57A1-9603-8C92-1083C70F53E4}"/>
          </ac:spMkLst>
        </pc:spChg>
      </pc:sldChg>
      <pc:sldChg chg="addSp modSp add">
        <pc:chgData name="Nathan Richards" userId="b7b0aa81-1532-474c-bf78-94d367241da2" providerId="ADAL" clId="{2B81D97F-FBE4-4E2E-9874-03BB02598D87}" dt="2023-07-28T09:28:59.021" v="43"/>
        <pc:sldMkLst>
          <pc:docMk/>
          <pc:sldMk cId="2269837733" sldId="276"/>
        </pc:sldMkLst>
        <pc:spChg chg="add mod">
          <ac:chgData name="Nathan Richards" userId="b7b0aa81-1532-474c-bf78-94d367241da2" providerId="ADAL" clId="{2B81D97F-FBE4-4E2E-9874-03BB02598D87}" dt="2023-07-28T09:28:59.021" v="43"/>
          <ac:spMkLst>
            <pc:docMk/>
            <pc:sldMk cId="2269837733" sldId="276"/>
            <ac:spMk id="3" creationId="{E8DC7C15-F01C-D528-2CFF-9006B4BE72AF}"/>
          </ac:spMkLst>
        </pc:spChg>
      </pc:sldChg>
      <pc:sldChg chg="addSp modSp add">
        <pc:chgData name="Nathan Richards" userId="b7b0aa81-1532-474c-bf78-94d367241da2" providerId="ADAL" clId="{2B81D97F-FBE4-4E2E-9874-03BB02598D87}" dt="2023-07-28T09:30:09.689" v="49"/>
        <pc:sldMkLst>
          <pc:docMk/>
          <pc:sldMk cId="477123926" sldId="277"/>
        </pc:sldMkLst>
        <pc:spChg chg="add mod">
          <ac:chgData name="Nathan Richards" userId="b7b0aa81-1532-474c-bf78-94d367241da2" providerId="ADAL" clId="{2B81D97F-FBE4-4E2E-9874-03BB02598D87}" dt="2023-07-28T09:30:09.689" v="49"/>
          <ac:spMkLst>
            <pc:docMk/>
            <pc:sldMk cId="477123926" sldId="277"/>
            <ac:spMk id="3" creationId="{4F549518-3FC5-D284-7F0E-A64F3EB0CDCC}"/>
          </ac:spMkLst>
        </pc:spChg>
      </pc:sldChg>
      <pc:sldChg chg="new del">
        <pc:chgData name="Nathan Richards" userId="b7b0aa81-1532-474c-bf78-94d367241da2" providerId="ADAL" clId="{2B81D97F-FBE4-4E2E-9874-03BB02598D87}" dt="2023-07-28T09:46:19.435" v="62" actId="47"/>
        <pc:sldMkLst>
          <pc:docMk/>
          <pc:sldMk cId="361335180" sldId="278"/>
        </pc:sldMkLst>
      </pc:sldChg>
      <pc:sldChg chg="addSp delSp modSp new mod">
        <pc:chgData name="Nathan Richards" userId="b7b0aa81-1532-474c-bf78-94d367241da2" providerId="ADAL" clId="{2B81D97F-FBE4-4E2E-9874-03BB02598D87}" dt="2023-07-28T09:47:11.473" v="95" actId="1036"/>
        <pc:sldMkLst>
          <pc:docMk/>
          <pc:sldMk cId="2979966360" sldId="278"/>
        </pc:sldMkLst>
        <pc:spChg chg="mod">
          <ac:chgData name="Nathan Richards" userId="b7b0aa81-1532-474c-bf78-94d367241da2" providerId="ADAL" clId="{2B81D97F-FBE4-4E2E-9874-03BB02598D87}" dt="2023-07-28T09:47:05.417" v="88" actId="20577"/>
          <ac:spMkLst>
            <pc:docMk/>
            <pc:sldMk cId="2979966360" sldId="278"/>
            <ac:spMk id="2" creationId="{A981496A-A6AA-F716-6FF7-96185A405665}"/>
          </ac:spMkLst>
        </pc:spChg>
        <pc:spChg chg="del">
          <ac:chgData name="Nathan Richards" userId="b7b0aa81-1532-474c-bf78-94d367241da2" providerId="ADAL" clId="{2B81D97F-FBE4-4E2E-9874-03BB02598D87}" dt="2023-07-28T09:46:28.515" v="64" actId="478"/>
          <ac:spMkLst>
            <pc:docMk/>
            <pc:sldMk cId="2979966360" sldId="278"/>
            <ac:spMk id="3" creationId="{0D69C3EB-7B3D-94C7-709B-6308F1D9854D}"/>
          </ac:spMkLst>
        </pc:spChg>
        <pc:picChg chg="add del mod">
          <ac:chgData name="Nathan Richards" userId="b7b0aa81-1532-474c-bf78-94d367241da2" providerId="ADAL" clId="{2B81D97F-FBE4-4E2E-9874-03BB02598D87}" dt="2023-07-28T09:46:53.788" v="69" actId="21"/>
          <ac:picMkLst>
            <pc:docMk/>
            <pc:sldMk cId="2979966360" sldId="278"/>
            <ac:picMk id="7" creationId="{34CE01AE-F6DC-AE41-21F9-01DEC51552DD}"/>
          </ac:picMkLst>
        </pc:picChg>
        <pc:picChg chg="add mod">
          <ac:chgData name="Nathan Richards" userId="b7b0aa81-1532-474c-bf78-94d367241da2" providerId="ADAL" clId="{2B81D97F-FBE4-4E2E-9874-03BB02598D87}" dt="2023-07-28T09:46:51.412" v="68" actId="1076"/>
          <ac:picMkLst>
            <pc:docMk/>
            <pc:sldMk cId="2979966360" sldId="278"/>
            <ac:picMk id="9" creationId="{A3077739-2344-CA62-67D9-BFE7449512DB}"/>
          </ac:picMkLst>
        </pc:picChg>
        <pc:picChg chg="add mod">
          <ac:chgData name="Nathan Richards" userId="b7b0aa81-1532-474c-bf78-94d367241da2" providerId="ADAL" clId="{2B81D97F-FBE4-4E2E-9874-03BB02598D87}" dt="2023-07-28T09:47:11.473" v="95" actId="1036"/>
          <ac:picMkLst>
            <pc:docMk/>
            <pc:sldMk cId="2979966360" sldId="278"/>
            <ac:picMk id="10" creationId="{226024C5-A3C8-1726-96F4-DB1725D6F95E}"/>
          </ac:picMkLst>
        </pc:picChg>
      </pc:sldChg>
      <pc:sldChg chg="addSp delSp modSp add mod">
        <pc:chgData name="Nathan Richards" userId="b7b0aa81-1532-474c-bf78-94d367241da2" providerId="ADAL" clId="{2B81D97F-FBE4-4E2E-9874-03BB02598D87}" dt="2023-07-28T09:47:56.753" v="106" actId="1076"/>
        <pc:sldMkLst>
          <pc:docMk/>
          <pc:sldMk cId="2512660523" sldId="279"/>
        </pc:sldMkLst>
        <pc:picChg chg="add mod">
          <ac:chgData name="Nathan Richards" userId="b7b0aa81-1532-474c-bf78-94d367241da2" providerId="ADAL" clId="{2B81D97F-FBE4-4E2E-9874-03BB02598D87}" dt="2023-07-28T09:47:56.753" v="106" actId="1076"/>
          <ac:picMkLst>
            <pc:docMk/>
            <pc:sldMk cId="2512660523" sldId="279"/>
            <ac:picMk id="6" creationId="{839A590F-DF26-4817-59BB-F85ED35AC90E}"/>
          </ac:picMkLst>
        </pc:picChg>
        <pc:picChg chg="del">
          <ac:chgData name="Nathan Richards" userId="b7b0aa81-1532-474c-bf78-94d367241da2" providerId="ADAL" clId="{2B81D97F-FBE4-4E2E-9874-03BB02598D87}" dt="2023-07-28T09:47:41.043" v="102" actId="478"/>
          <ac:picMkLst>
            <pc:docMk/>
            <pc:sldMk cId="2512660523" sldId="279"/>
            <ac:picMk id="10" creationId="{226024C5-A3C8-1726-96F4-DB1725D6F95E}"/>
          </ac:picMkLst>
        </pc:picChg>
      </pc:sldChg>
      <pc:sldChg chg="addSp delSp modSp add mod">
        <pc:chgData name="Nathan Richards" userId="b7b0aa81-1532-474c-bf78-94d367241da2" providerId="ADAL" clId="{2B81D97F-FBE4-4E2E-9874-03BB02598D87}" dt="2023-07-28T09:48:20.130" v="113" actId="1076"/>
        <pc:sldMkLst>
          <pc:docMk/>
          <pc:sldMk cId="2437494951" sldId="280"/>
        </pc:sldMkLst>
        <pc:picChg chg="add mod">
          <ac:chgData name="Nathan Richards" userId="b7b0aa81-1532-474c-bf78-94d367241da2" providerId="ADAL" clId="{2B81D97F-FBE4-4E2E-9874-03BB02598D87}" dt="2023-07-28T09:48:20.130" v="113" actId="1076"/>
          <ac:picMkLst>
            <pc:docMk/>
            <pc:sldMk cId="2437494951" sldId="280"/>
            <ac:picMk id="6" creationId="{AB0E6FD2-26F6-C2B0-A40F-950D5D393A16}"/>
          </ac:picMkLst>
        </pc:picChg>
        <pc:picChg chg="del">
          <ac:chgData name="Nathan Richards" userId="b7b0aa81-1532-474c-bf78-94d367241da2" providerId="ADAL" clId="{2B81D97F-FBE4-4E2E-9874-03BB02598D87}" dt="2023-07-28T09:47:59.162" v="107" actId="478"/>
          <ac:picMkLst>
            <pc:docMk/>
            <pc:sldMk cId="2437494951" sldId="280"/>
            <ac:picMk id="10" creationId="{226024C5-A3C8-1726-96F4-DB1725D6F95E}"/>
          </ac:picMkLst>
        </pc:picChg>
      </pc:sldChg>
      <pc:sldChg chg="addSp delSp modSp add mod">
        <pc:chgData name="Nathan Richards" userId="b7b0aa81-1532-474c-bf78-94d367241da2" providerId="ADAL" clId="{2B81D97F-FBE4-4E2E-9874-03BB02598D87}" dt="2023-07-28T09:48:59.068" v="123" actId="1035"/>
        <pc:sldMkLst>
          <pc:docMk/>
          <pc:sldMk cId="2210581463" sldId="281"/>
        </pc:sldMkLst>
        <pc:picChg chg="add mod">
          <ac:chgData name="Nathan Richards" userId="b7b0aa81-1532-474c-bf78-94d367241da2" providerId="ADAL" clId="{2B81D97F-FBE4-4E2E-9874-03BB02598D87}" dt="2023-07-28T09:48:59.068" v="123" actId="1035"/>
          <ac:picMkLst>
            <pc:docMk/>
            <pc:sldMk cId="2210581463" sldId="281"/>
            <ac:picMk id="6" creationId="{063E3DE5-27CB-ACFE-EEC4-A821B054C9F3}"/>
          </ac:picMkLst>
        </pc:picChg>
        <pc:picChg chg="del">
          <ac:chgData name="Nathan Richards" userId="b7b0aa81-1532-474c-bf78-94d367241da2" providerId="ADAL" clId="{2B81D97F-FBE4-4E2E-9874-03BB02598D87}" dt="2023-07-28T09:48:51.094" v="120" actId="478"/>
          <ac:picMkLst>
            <pc:docMk/>
            <pc:sldMk cId="2210581463" sldId="281"/>
            <ac:picMk id="10" creationId="{226024C5-A3C8-1726-96F4-DB1725D6F95E}"/>
          </ac:picMkLst>
        </pc:picChg>
      </pc:sldChg>
      <pc:sldChg chg="add del">
        <pc:chgData name="Nathan Richards" userId="b7b0aa81-1532-474c-bf78-94d367241da2" providerId="ADAL" clId="{2B81D97F-FBE4-4E2E-9874-03BB02598D87}" dt="2023-07-28T09:47:32.434" v="99" actId="2696"/>
        <pc:sldMkLst>
          <pc:docMk/>
          <pc:sldMk cId="3596403009" sldId="281"/>
        </pc:sldMkLst>
      </pc:sldChg>
      <pc:sldChg chg="addSp delSp modSp add mod">
        <pc:chgData name="Nathan Richards" userId="b7b0aa81-1532-474c-bf78-94d367241da2" providerId="ADAL" clId="{2B81D97F-FBE4-4E2E-9874-03BB02598D87}" dt="2023-07-28T09:48:39.886" v="119" actId="1076"/>
        <pc:sldMkLst>
          <pc:docMk/>
          <pc:sldMk cId="3807389468" sldId="282"/>
        </pc:sldMkLst>
        <pc:picChg chg="add mod">
          <ac:chgData name="Nathan Richards" userId="b7b0aa81-1532-474c-bf78-94d367241da2" providerId="ADAL" clId="{2B81D97F-FBE4-4E2E-9874-03BB02598D87}" dt="2023-07-28T09:48:39.886" v="119" actId="1076"/>
          <ac:picMkLst>
            <pc:docMk/>
            <pc:sldMk cId="3807389468" sldId="282"/>
            <ac:picMk id="6" creationId="{7A47B7B5-92D0-EB65-43D6-69EB12EF0118}"/>
          </ac:picMkLst>
        </pc:picChg>
        <pc:picChg chg="del">
          <ac:chgData name="Nathan Richards" userId="b7b0aa81-1532-474c-bf78-94d367241da2" providerId="ADAL" clId="{2B81D97F-FBE4-4E2E-9874-03BB02598D87}" dt="2023-07-28T09:48:23.747" v="114" actId="478"/>
          <ac:picMkLst>
            <pc:docMk/>
            <pc:sldMk cId="3807389468" sldId="282"/>
            <ac:picMk id="10" creationId="{226024C5-A3C8-1726-96F4-DB1725D6F95E}"/>
          </ac:picMkLst>
        </pc:picChg>
      </pc:sldChg>
    </pc:docChg>
  </pc:docChgLst>
  <pc:docChgLst>
    <pc:chgData name="Nathan Richards" userId="b7b0aa81-1532-474c-bf78-94d367241da2" providerId="ADAL" clId="{220E7554-DFF7-47D2-8381-846CD4861A3D}"/>
    <pc:docChg chg="undo custSel addSld delSld modSld sldOrd modNotesMaster">
      <pc:chgData name="Nathan Richards" userId="b7b0aa81-1532-474c-bf78-94d367241da2" providerId="ADAL" clId="{220E7554-DFF7-47D2-8381-846CD4861A3D}" dt="2023-06-30T11:02:35.099" v="2947" actId="1038"/>
      <pc:docMkLst>
        <pc:docMk/>
      </pc:docMkLst>
      <pc:sldChg chg="del">
        <pc:chgData name="Nathan Richards" userId="b7b0aa81-1532-474c-bf78-94d367241da2" providerId="ADAL" clId="{220E7554-DFF7-47D2-8381-846CD4861A3D}" dt="2023-06-26T11:59:37.822" v="552" actId="2696"/>
        <pc:sldMkLst>
          <pc:docMk/>
          <pc:sldMk cId="3442504477" sldId="261"/>
        </pc:sldMkLst>
      </pc:sldChg>
      <pc:sldChg chg="del">
        <pc:chgData name="Nathan Richards" userId="b7b0aa81-1532-474c-bf78-94d367241da2" providerId="ADAL" clId="{220E7554-DFF7-47D2-8381-846CD4861A3D}" dt="2023-06-26T11:59:37.822" v="552" actId="2696"/>
        <pc:sldMkLst>
          <pc:docMk/>
          <pc:sldMk cId="1933969987" sldId="262"/>
        </pc:sldMkLst>
      </pc:sldChg>
      <pc:sldChg chg="addSp modSp mod modAnim modNotesTx">
        <pc:chgData name="Nathan Richards" userId="b7b0aa81-1532-474c-bf78-94d367241da2" providerId="ADAL" clId="{220E7554-DFF7-47D2-8381-846CD4861A3D}" dt="2023-06-30T05:19:30.061" v="1927" actId="14100"/>
        <pc:sldMkLst>
          <pc:docMk/>
          <pc:sldMk cId="1710124003" sldId="265"/>
        </pc:sldMkLst>
        <pc:spChg chg="mod">
          <ac:chgData name="Nathan Richards" userId="b7b0aa81-1532-474c-bf78-94d367241da2" providerId="ADAL" clId="{220E7554-DFF7-47D2-8381-846CD4861A3D}" dt="2023-06-26T11:58:23.468" v="541" actId="207"/>
          <ac:spMkLst>
            <pc:docMk/>
            <pc:sldMk cId="1710124003" sldId="265"/>
            <ac:spMk id="4" creationId="{B4E731EF-AE3E-444C-A599-71D86661E309}"/>
          </ac:spMkLst>
        </pc:spChg>
        <pc:spChg chg="add mod">
          <ac:chgData name="Nathan Richards" userId="b7b0aa81-1532-474c-bf78-94d367241da2" providerId="ADAL" clId="{220E7554-DFF7-47D2-8381-846CD4861A3D}" dt="2023-06-26T12:09:51.950" v="791" actId="122"/>
          <ac:spMkLst>
            <pc:docMk/>
            <pc:sldMk cId="1710124003" sldId="265"/>
            <ac:spMk id="5" creationId="{1DF325C4-2794-5BF5-4D2E-6FC6DDE2440D}"/>
          </ac:spMkLst>
        </pc:spChg>
        <pc:spChg chg="add mod">
          <ac:chgData name="Nathan Richards" userId="b7b0aa81-1532-474c-bf78-94d367241da2" providerId="ADAL" clId="{220E7554-DFF7-47D2-8381-846CD4861A3D}" dt="2023-06-26T12:12:17.554" v="944" actId="20577"/>
          <ac:spMkLst>
            <pc:docMk/>
            <pc:sldMk cId="1710124003" sldId="265"/>
            <ac:spMk id="7" creationId="{D1A03172-F1AE-F16B-DD07-13308C8F64E8}"/>
          </ac:spMkLst>
        </pc:spChg>
        <pc:spChg chg="add mod">
          <ac:chgData name="Nathan Richards" userId="b7b0aa81-1532-474c-bf78-94d367241da2" providerId="ADAL" clId="{220E7554-DFF7-47D2-8381-846CD4861A3D}" dt="2023-06-26T12:22:08.654" v="1744" actId="34135"/>
          <ac:spMkLst>
            <pc:docMk/>
            <pc:sldMk cId="1710124003" sldId="265"/>
            <ac:spMk id="9" creationId="{8F24EDE7-674E-7E8D-AE9F-BB00C0686251}"/>
          </ac:spMkLst>
        </pc:spChg>
        <pc:spChg chg="mod">
          <ac:chgData name="Nathan Richards" userId="b7b0aa81-1532-474c-bf78-94d367241da2" providerId="ADAL" clId="{220E7554-DFF7-47D2-8381-846CD4861A3D}" dt="2023-06-25T08:25:47.850" v="223" actId="2711"/>
          <ac:spMkLst>
            <pc:docMk/>
            <pc:sldMk cId="1710124003" sldId="265"/>
            <ac:spMk id="17" creationId="{F60D85D6-B2E6-58C3-05A4-EF19558F3FD6}"/>
          </ac:spMkLst>
        </pc:spChg>
        <pc:spChg chg="mod">
          <ac:chgData name="Nathan Richards" userId="b7b0aa81-1532-474c-bf78-94d367241da2" providerId="ADAL" clId="{220E7554-DFF7-47D2-8381-846CD4861A3D}" dt="2023-06-25T08:25:50.909" v="224" actId="2711"/>
          <ac:spMkLst>
            <pc:docMk/>
            <pc:sldMk cId="1710124003" sldId="265"/>
            <ac:spMk id="18" creationId="{0AE4F21C-713B-CE7A-0CE7-11FF560A3D85}"/>
          </ac:spMkLst>
        </pc:spChg>
        <pc:picChg chg="mod">
          <ac:chgData name="Nathan Richards" userId="b7b0aa81-1532-474c-bf78-94d367241da2" providerId="ADAL" clId="{220E7554-DFF7-47D2-8381-846CD4861A3D}" dt="2023-06-30T05:19:30.061" v="1927" actId="14100"/>
          <ac:picMkLst>
            <pc:docMk/>
            <pc:sldMk cId="1710124003" sldId="265"/>
            <ac:picMk id="21" creationId="{FF83369B-00B2-29D1-A047-CE94AB0878C4}"/>
          </ac:picMkLst>
        </pc:picChg>
        <pc:picChg chg="mod">
          <ac:chgData name="Nathan Richards" userId="b7b0aa81-1532-474c-bf78-94d367241da2" providerId="ADAL" clId="{220E7554-DFF7-47D2-8381-846CD4861A3D}" dt="2023-06-26T12:10:06.889" v="793" actId="1076"/>
          <ac:picMkLst>
            <pc:docMk/>
            <pc:sldMk cId="1710124003" sldId="265"/>
            <ac:picMk id="30" creationId="{9D17F8BB-955F-9201-E440-CEE0104BD2F5}"/>
          </ac:picMkLst>
        </pc:picChg>
      </pc:sldChg>
      <pc:sldChg chg="del">
        <pc:chgData name="Nathan Richards" userId="b7b0aa81-1532-474c-bf78-94d367241da2" providerId="ADAL" clId="{220E7554-DFF7-47D2-8381-846CD4861A3D}" dt="2023-06-26T11:59:37.822" v="552" actId="2696"/>
        <pc:sldMkLst>
          <pc:docMk/>
          <pc:sldMk cId="564177969" sldId="266"/>
        </pc:sldMkLst>
      </pc:sldChg>
      <pc:sldChg chg="addSp modSp mod modNotesTx">
        <pc:chgData name="Nathan Richards" userId="b7b0aa81-1532-474c-bf78-94d367241da2" providerId="ADAL" clId="{220E7554-DFF7-47D2-8381-846CD4861A3D}" dt="2023-06-26T12:22:12.595" v="1745" actId="34135"/>
        <pc:sldMkLst>
          <pc:docMk/>
          <pc:sldMk cId="3763594911" sldId="267"/>
        </pc:sldMkLst>
        <pc:spChg chg="add mod">
          <ac:chgData name="Nathan Richards" userId="b7b0aa81-1532-474c-bf78-94d367241da2" providerId="ADAL" clId="{220E7554-DFF7-47D2-8381-846CD4861A3D}" dt="2023-06-26T12:22:12.595" v="1745" actId="34135"/>
          <ac:spMkLst>
            <pc:docMk/>
            <pc:sldMk cId="3763594911" sldId="267"/>
            <ac:spMk id="3" creationId="{20D3B8CA-903F-2001-8891-70487C00D3B4}"/>
          </ac:spMkLst>
        </pc:spChg>
        <pc:spChg chg="mod">
          <ac:chgData name="Nathan Richards" userId="b7b0aa81-1532-474c-bf78-94d367241da2" providerId="ADAL" clId="{220E7554-DFF7-47D2-8381-846CD4861A3D}" dt="2023-06-26T12:05:07.513" v="627" actId="1076"/>
          <ac:spMkLst>
            <pc:docMk/>
            <pc:sldMk cId="3763594911" sldId="267"/>
            <ac:spMk id="5" creationId="{2DB77AD2-A86C-A29B-3167-F91F96AFBB33}"/>
          </ac:spMkLst>
        </pc:spChg>
        <pc:spChg chg="mod">
          <ac:chgData name="Nathan Richards" userId="b7b0aa81-1532-474c-bf78-94d367241da2" providerId="ADAL" clId="{220E7554-DFF7-47D2-8381-846CD4861A3D}" dt="2023-06-26T12:05:10.388" v="628" actId="1076"/>
          <ac:spMkLst>
            <pc:docMk/>
            <pc:sldMk cId="3763594911" sldId="267"/>
            <ac:spMk id="6" creationId="{3E108F42-9BDE-42C7-11C3-A5952AB2CB27}"/>
          </ac:spMkLst>
        </pc:spChg>
        <pc:picChg chg="mod">
          <ac:chgData name="Nathan Richards" userId="b7b0aa81-1532-474c-bf78-94d367241da2" providerId="ADAL" clId="{220E7554-DFF7-47D2-8381-846CD4861A3D}" dt="2023-06-26T12:21:56.620" v="1741" actId="1076"/>
          <ac:picMkLst>
            <pc:docMk/>
            <pc:sldMk cId="3763594911" sldId="267"/>
            <ac:picMk id="9" creationId="{6E2F0789-DBA0-26B5-F4BF-06339179A5C1}"/>
          </ac:picMkLst>
        </pc:picChg>
      </pc:sldChg>
      <pc:sldChg chg="del">
        <pc:chgData name="Nathan Richards" userId="b7b0aa81-1532-474c-bf78-94d367241da2" providerId="ADAL" clId="{220E7554-DFF7-47D2-8381-846CD4861A3D}" dt="2023-06-25T08:13:34.078" v="0" actId="47"/>
        <pc:sldMkLst>
          <pc:docMk/>
          <pc:sldMk cId="3747833660" sldId="268"/>
        </pc:sldMkLst>
      </pc:sldChg>
      <pc:sldChg chg="addSp delSp modSp del mod">
        <pc:chgData name="Nathan Richards" userId="b7b0aa81-1532-474c-bf78-94d367241da2" providerId="ADAL" clId="{220E7554-DFF7-47D2-8381-846CD4861A3D}" dt="2023-06-26T11:59:37.822" v="552" actId="2696"/>
        <pc:sldMkLst>
          <pc:docMk/>
          <pc:sldMk cId="683264879" sldId="269"/>
        </pc:sldMkLst>
        <pc:grpChg chg="add mod">
          <ac:chgData name="Nathan Richards" userId="b7b0aa81-1532-474c-bf78-94d367241da2" providerId="ADAL" clId="{220E7554-DFF7-47D2-8381-846CD4861A3D}" dt="2023-06-26T11:59:04.462" v="544" actId="1076"/>
          <ac:grpSpMkLst>
            <pc:docMk/>
            <pc:sldMk cId="683264879" sldId="269"/>
            <ac:grpSpMk id="16" creationId="{3B17B4F3-4584-88DD-1143-1E1CBD9AAFAF}"/>
          </ac:grpSpMkLst>
        </pc:grpChg>
        <pc:graphicFrameChg chg="add del mod">
          <ac:chgData name="Nathan Richards" userId="b7b0aa81-1532-474c-bf78-94d367241da2" providerId="ADAL" clId="{220E7554-DFF7-47D2-8381-846CD4861A3D}" dt="2023-06-25T11:48:21.353" v="229" actId="478"/>
          <ac:graphicFrameMkLst>
            <pc:docMk/>
            <pc:sldMk cId="683264879" sldId="269"/>
            <ac:graphicFrameMk id="4" creationId="{A94B83F3-A530-F009-A12B-B639F3E08A51}"/>
          </ac:graphicFrameMkLst>
        </pc:graphicFrameChg>
        <pc:picChg chg="del mod">
          <ac:chgData name="Nathan Richards" userId="b7b0aa81-1532-474c-bf78-94d367241da2" providerId="ADAL" clId="{220E7554-DFF7-47D2-8381-846CD4861A3D}" dt="2023-06-25T11:53:56.076" v="474" actId="478"/>
          <ac:picMkLst>
            <pc:docMk/>
            <pc:sldMk cId="683264879" sldId="269"/>
            <ac:picMk id="5" creationId="{42EB2A79-0ACC-9032-2B42-3E2C35A0BEF0}"/>
          </ac:picMkLst>
        </pc:picChg>
        <pc:picChg chg="add mod ord">
          <ac:chgData name="Nathan Richards" userId="b7b0aa81-1532-474c-bf78-94d367241da2" providerId="ADAL" clId="{220E7554-DFF7-47D2-8381-846CD4861A3D}" dt="2023-06-25T11:55:02.605" v="496" actId="164"/>
          <ac:picMkLst>
            <pc:docMk/>
            <pc:sldMk cId="683264879" sldId="269"/>
            <ac:picMk id="9" creationId="{8AE654EE-15D3-8053-D8BC-FFC67C95C1D2}"/>
          </ac:picMkLst>
        </pc:picChg>
        <pc:picChg chg="add mod">
          <ac:chgData name="Nathan Richards" userId="b7b0aa81-1532-474c-bf78-94d367241da2" providerId="ADAL" clId="{220E7554-DFF7-47D2-8381-846CD4861A3D}" dt="2023-06-25T11:55:02.605" v="496" actId="164"/>
          <ac:picMkLst>
            <pc:docMk/>
            <pc:sldMk cId="683264879" sldId="269"/>
            <ac:picMk id="11" creationId="{D2523C44-E202-0E01-90E6-F296A34FA888}"/>
          </ac:picMkLst>
        </pc:picChg>
        <pc:picChg chg="mod">
          <ac:chgData name="Nathan Richards" userId="b7b0aa81-1532-474c-bf78-94d367241da2" providerId="ADAL" clId="{220E7554-DFF7-47D2-8381-846CD4861A3D}" dt="2023-06-25T11:47:53.981" v="227" actId="1076"/>
          <ac:picMkLst>
            <pc:docMk/>
            <pc:sldMk cId="683264879" sldId="269"/>
            <ac:picMk id="12" creationId="{60B3112D-6D48-7349-28B0-DBEB47FF11C9}"/>
          </ac:picMkLst>
        </pc:picChg>
        <pc:picChg chg="add mod ord">
          <ac:chgData name="Nathan Richards" userId="b7b0aa81-1532-474c-bf78-94d367241da2" providerId="ADAL" clId="{220E7554-DFF7-47D2-8381-846CD4861A3D}" dt="2023-06-25T11:55:02.605" v="496" actId="164"/>
          <ac:picMkLst>
            <pc:docMk/>
            <pc:sldMk cId="683264879" sldId="269"/>
            <ac:picMk id="14" creationId="{B17BF671-B6CA-7241-2020-D6F8B8F39C49}"/>
          </ac:picMkLst>
        </pc:picChg>
        <pc:picChg chg="add mod ord">
          <ac:chgData name="Nathan Richards" userId="b7b0aa81-1532-474c-bf78-94d367241da2" providerId="ADAL" clId="{220E7554-DFF7-47D2-8381-846CD4861A3D}" dt="2023-06-25T11:55:02.605" v="496" actId="164"/>
          <ac:picMkLst>
            <pc:docMk/>
            <pc:sldMk cId="683264879" sldId="269"/>
            <ac:picMk id="15" creationId="{A3C72E8B-D203-8267-79AA-30121226B3B4}"/>
          </ac:picMkLst>
        </pc:picChg>
        <pc:picChg chg="add mod">
          <ac:chgData name="Nathan Richards" userId="b7b0aa81-1532-474c-bf78-94d367241da2" providerId="ADAL" clId="{220E7554-DFF7-47D2-8381-846CD4861A3D}" dt="2023-06-26T11:59:12.284" v="546" actId="1076"/>
          <ac:picMkLst>
            <pc:docMk/>
            <pc:sldMk cId="683264879" sldId="269"/>
            <ac:picMk id="18" creationId="{AAFDA738-AABA-F62A-E520-1346D6988B14}"/>
          </ac:picMkLst>
        </pc:picChg>
        <pc:picChg chg="mod">
          <ac:chgData name="Nathan Richards" userId="b7b0aa81-1532-474c-bf78-94d367241da2" providerId="ADAL" clId="{220E7554-DFF7-47D2-8381-846CD4861A3D}" dt="2023-06-25T11:47:52.867" v="226" actId="1076"/>
          <ac:picMkLst>
            <pc:docMk/>
            <pc:sldMk cId="683264879" sldId="269"/>
            <ac:picMk id="28" creationId="{6EF0794B-D389-F807-C7D1-D289345592A6}"/>
          </ac:picMkLst>
        </pc:picChg>
        <pc:picChg chg="add mod">
          <ac:chgData name="Nathan Richards" userId="b7b0aa81-1532-474c-bf78-94d367241da2" providerId="ADAL" clId="{220E7554-DFF7-47D2-8381-846CD4861A3D}" dt="2023-06-26T11:59:19.280" v="550" actId="1076"/>
          <ac:picMkLst>
            <pc:docMk/>
            <pc:sldMk cId="683264879" sldId="269"/>
            <ac:picMk id="29" creationId="{0314FED3-3FA5-11C4-ABDD-77B322549DF3}"/>
          </ac:picMkLst>
        </pc:picChg>
        <pc:picChg chg="add mod">
          <ac:chgData name="Nathan Richards" userId="b7b0aa81-1532-474c-bf78-94d367241da2" providerId="ADAL" clId="{220E7554-DFF7-47D2-8381-846CD4861A3D}" dt="2023-06-26T11:59:21.674" v="551" actId="1076"/>
          <ac:picMkLst>
            <pc:docMk/>
            <pc:sldMk cId="683264879" sldId="269"/>
            <ac:picMk id="31" creationId="{6F5EF48D-59B1-7BF0-D024-FE49055CC3D2}"/>
          </ac:picMkLst>
        </pc:picChg>
        <pc:picChg chg="add mod">
          <ac:chgData name="Nathan Richards" userId="b7b0aa81-1532-474c-bf78-94d367241da2" providerId="ADAL" clId="{220E7554-DFF7-47D2-8381-846CD4861A3D}" dt="2023-06-26T11:59:18.106" v="549" actId="1076"/>
          <ac:picMkLst>
            <pc:docMk/>
            <pc:sldMk cId="683264879" sldId="269"/>
            <ac:picMk id="33" creationId="{A3E3A54B-4185-D52D-6838-EF7119EE7F30}"/>
          </ac:picMkLst>
        </pc:picChg>
      </pc:sldChg>
      <pc:sldChg chg="addSp delSp modSp add mod delAnim modAnim modNotesTx">
        <pc:chgData name="Nathan Richards" userId="b7b0aa81-1532-474c-bf78-94d367241da2" providerId="ADAL" clId="{220E7554-DFF7-47D2-8381-846CD4861A3D}" dt="2023-06-30T05:19:32.968" v="1929" actId="14100"/>
        <pc:sldMkLst>
          <pc:docMk/>
          <pc:sldMk cId="2415965270" sldId="270"/>
        </pc:sldMkLst>
        <pc:spChg chg="mod">
          <ac:chgData name="Nathan Richards" userId="b7b0aa81-1532-474c-bf78-94d367241da2" providerId="ADAL" clId="{220E7554-DFF7-47D2-8381-846CD4861A3D}" dt="2023-06-26T12:04:56.045" v="626" actId="20577"/>
          <ac:spMkLst>
            <pc:docMk/>
            <pc:sldMk cId="2415965270" sldId="270"/>
            <ac:spMk id="5" creationId="{2DB77AD2-A86C-A29B-3167-F91F96AFBB33}"/>
          </ac:spMkLst>
        </pc:spChg>
        <pc:spChg chg="del mod">
          <ac:chgData name="Nathan Richards" userId="b7b0aa81-1532-474c-bf78-94d367241da2" providerId="ADAL" clId="{220E7554-DFF7-47D2-8381-846CD4861A3D}" dt="2023-06-25T08:16:54.514" v="96" actId="478"/>
          <ac:spMkLst>
            <pc:docMk/>
            <pc:sldMk cId="2415965270" sldId="270"/>
            <ac:spMk id="6" creationId="{3E108F42-9BDE-42C7-11C3-A5952AB2CB27}"/>
          </ac:spMkLst>
        </pc:spChg>
        <pc:spChg chg="add mod ord">
          <ac:chgData name="Nathan Richards" userId="b7b0aa81-1532-474c-bf78-94d367241da2" providerId="ADAL" clId="{220E7554-DFF7-47D2-8381-846CD4861A3D}" dt="2023-06-26T12:22:17.177" v="1746" actId="34135"/>
          <ac:spMkLst>
            <pc:docMk/>
            <pc:sldMk cId="2415965270" sldId="270"/>
            <ac:spMk id="22" creationId="{93C234AB-7889-7BB8-D34B-4A96813C0DCF}"/>
          </ac:spMkLst>
        </pc:spChg>
        <pc:grpChg chg="add mod">
          <ac:chgData name="Nathan Richards" userId="b7b0aa81-1532-474c-bf78-94d367241da2" providerId="ADAL" clId="{220E7554-DFF7-47D2-8381-846CD4861A3D}" dt="2023-06-25T08:24:51.232" v="216" actId="34135"/>
          <ac:grpSpMkLst>
            <pc:docMk/>
            <pc:sldMk cId="2415965270" sldId="270"/>
            <ac:grpSpMk id="21" creationId="{7BF8F373-B8E4-BD23-66B1-6B2DEAF25376}"/>
          </ac:grpSpMkLst>
        </pc:grpChg>
        <pc:picChg chg="add mod">
          <ac:chgData name="Nathan Richards" userId="b7b0aa81-1532-474c-bf78-94d367241da2" providerId="ADAL" clId="{220E7554-DFF7-47D2-8381-846CD4861A3D}" dt="2023-06-25T08:22:11.022" v="193" actId="1076"/>
          <ac:picMkLst>
            <pc:docMk/>
            <pc:sldMk cId="2415965270" sldId="270"/>
            <ac:picMk id="4" creationId="{B905933C-B19A-69A7-0FB8-C8AA3985CD8F}"/>
          </ac:picMkLst>
        </pc:picChg>
        <pc:picChg chg="del mod">
          <ac:chgData name="Nathan Richards" userId="b7b0aa81-1532-474c-bf78-94d367241da2" providerId="ADAL" clId="{220E7554-DFF7-47D2-8381-846CD4861A3D}" dt="2023-06-25T08:17:04.408" v="102" actId="478"/>
          <ac:picMkLst>
            <pc:docMk/>
            <pc:sldMk cId="2415965270" sldId="270"/>
            <ac:picMk id="8" creationId="{B0F6E2F6-3E17-602D-57C1-C824256DD8C4}"/>
          </ac:picMkLst>
        </pc:picChg>
        <pc:picChg chg="mod">
          <ac:chgData name="Nathan Richards" userId="b7b0aa81-1532-474c-bf78-94d367241da2" providerId="ADAL" clId="{220E7554-DFF7-47D2-8381-846CD4861A3D}" dt="2023-06-25T08:24:51.232" v="216" actId="34135"/>
          <ac:picMkLst>
            <pc:docMk/>
            <pc:sldMk cId="2415965270" sldId="270"/>
            <ac:picMk id="9" creationId="{6E2F0789-DBA0-26B5-F4BF-06339179A5C1}"/>
          </ac:picMkLst>
        </pc:picChg>
        <pc:picChg chg="mod">
          <ac:chgData name="Nathan Richards" userId="b7b0aa81-1532-474c-bf78-94d367241da2" providerId="ADAL" clId="{220E7554-DFF7-47D2-8381-846CD4861A3D}" dt="2023-06-25T08:24:51.232" v="216" actId="34135"/>
          <ac:picMkLst>
            <pc:docMk/>
            <pc:sldMk cId="2415965270" sldId="270"/>
            <ac:picMk id="10" creationId="{B2278E48-822E-CC26-3CE6-98B407C47730}"/>
          </ac:picMkLst>
        </pc:picChg>
        <pc:picChg chg="mod">
          <ac:chgData name="Nathan Richards" userId="b7b0aa81-1532-474c-bf78-94d367241da2" providerId="ADAL" clId="{220E7554-DFF7-47D2-8381-846CD4861A3D}" dt="2023-06-25T08:24:51.232" v="216" actId="34135"/>
          <ac:picMkLst>
            <pc:docMk/>
            <pc:sldMk cId="2415965270" sldId="270"/>
            <ac:picMk id="11" creationId="{59039090-9EEC-3468-0A9A-FD8944AB529C}"/>
          </ac:picMkLst>
        </pc:picChg>
        <pc:picChg chg="mod">
          <ac:chgData name="Nathan Richards" userId="b7b0aa81-1532-474c-bf78-94d367241da2" providerId="ADAL" clId="{220E7554-DFF7-47D2-8381-846CD4861A3D}" dt="2023-06-25T08:24:51.232" v="216" actId="34135"/>
          <ac:picMkLst>
            <pc:docMk/>
            <pc:sldMk cId="2415965270" sldId="270"/>
            <ac:picMk id="12" creationId="{9FB955EC-5D52-E377-9FE8-1E9D73C0D59A}"/>
          </ac:picMkLst>
        </pc:picChg>
        <pc:picChg chg="add mod">
          <ac:chgData name="Nathan Richards" userId="b7b0aa81-1532-474c-bf78-94d367241da2" providerId="ADAL" clId="{220E7554-DFF7-47D2-8381-846CD4861A3D}" dt="2023-06-25T08:21:15.208" v="187" actId="1037"/>
          <ac:picMkLst>
            <pc:docMk/>
            <pc:sldMk cId="2415965270" sldId="270"/>
            <ac:picMk id="13" creationId="{476AA7AC-D965-8656-1B9E-2DED51C554F9}"/>
          </ac:picMkLst>
        </pc:picChg>
        <pc:picChg chg="add mod">
          <ac:chgData name="Nathan Richards" userId="b7b0aa81-1532-474c-bf78-94d367241da2" providerId="ADAL" clId="{220E7554-DFF7-47D2-8381-846CD4861A3D}" dt="2023-06-26T12:05:41.004" v="633" actId="1076"/>
          <ac:picMkLst>
            <pc:docMk/>
            <pc:sldMk cId="2415965270" sldId="270"/>
            <ac:picMk id="15" creationId="{F1AA5212-13D4-5D22-BE4B-48A059CEB184}"/>
          </ac:picMkLst>
        </pc:picChg>
        <pc:picChg chg="add mod">
          <ac:chgData name="Nathan Richards" userId="b7b0aa81-1532-474c-bf78-94d367241da2" providerId="ADAL" clId="{220E7554-DFF7-47D2-8381-846CD4861A3D}" dt="2023-06-25T08:21:15.208" v="187" actId="1037"/>
          <ac:picMkLst>
            <pc:docMk/>
            <pc:sldMk cId="2415965270" sldId="270"/>
            <ac:picMk id="17" creationId="{8D80D165-DF5E-9D11-40A6-B4D8987BD057}"/>
          </ac:picMkLst>
        </pc:picChg>
        <pc:picChg chg="add mod">
          <ac:chgData name="Nathan Richards" userId="b7b0aa81-1532-474c-bf78-94d367241da2" providerId="ADAL" clId="{220E7554-DFF7-47D2-8381-846CD4861A3D}" dt="2023-06-30T05:19:32.968" v="1929" actId="14100"/>
          <ac:picMkLst>
            <pc:docMk/>
            <pc:sldMk cId="2415965270" sldId="270"/>
            <ac:picMk id="19" creationId="{D57EE40F-2B63-8F2B-C577-5BA068115DA3}"/>
          </ac:picMkLst>
        </pc:picChg>
        <pc:picChg chg="add mod ord">
          <ac:chgData name="Nathan Richards" userId="b7b0aa81-1532-474c-bf78-94d367241da2" providerId="ADAL" clId="{220E7554-DFF7-47D2-8381-846CD4861A3D}" dt="2023-06-25T08:24:51.232" v="216" actId="34135"/>
          <ac:picMkLst>
            <pc:docMk/>
            <pc:sldMk cId="2415965270" sldId="270"/>
            <ac:picMk id="20" creationId="{EEFB7D0C-FA6F-59C2-2C09-B2A29FE1219C}"/>
          </ac:picMkLst>
        </pc:picChg>
      </pc:sldChg>
      <pc:sldChg chg="del">
        <pc:chgData name="Nathan Richards" userId="b7b0aa81-1532-474c-bf78-94d367241da2" providerId="ADAL" clId="{220E7554-DFF7-47D2-8381-846CD4861A3D}" dt="2023-06-25T08:13:35.348" v="1" actId="47"/>
        <pc:sldMkLst>
          <pc:docMk/>
          <pc:sldMk cId="3634585559" sldId="270"/>
        </pc:sldMkLst>
      </pc:sldChg>
      <pc:sldChg chg="addSp delSp modSp add mod delAnim modAnim modNotesTx">
        <pc:chgData name="Nathan Richards" userId="b7b0aa81-1532-474c-bf78-94d367241da2" providerId="ADAL" clId="{220E7554-DFF7-47D2-8381-846CD4861A3D}" dt="2023-06-26T12:21:00.548" v="1739" actId="34135"/>
        <pc:sldMkLst>
          <pc:docMk/>
          <pc:sldMk cId="978015235" sldId="271"/>
        </pc:sldMkLst>
        <pc:spChg chg="del">
          <ac:chgData name="Nathan Richards" userId="b7b0aa81-1532-474c-bf78-94d367241da2" providerId="ADAL" clId="{220E7554-DFF7-47D2-8381-846CD4861A3D}" dt="2023-06-25T12:05:27.945" v="526" actId="478"/>
          <ac:spMkLst>
            <pc:docMk/>
            <pc:sldMk cId="978015235" sldId="271"/>
            <ac:spMk id="2" creationId="{AA3D2002-E886-5FBD-DC14-BC80D57D5591}"/>
          </ac:spMkLst>
        </pc:spChg>
        <pc:spChg chg="del">
          <ac:chgData name="Nathan Richards" userId="b7b0aa81-1532-474c-bf78-94d367241da2" providerId="ADAL" clId="{220E7554-DFF7-47D2-8381-846CD4861A3D}" dt="2023-06-25T12:05:24.739" v="525" actId="478"/>
          <ac:spMkLst>
            <pc:docMk/>
            <pc:sldMk cId="978015235" sldId="271"/>
            <ac:spMk id="5" creationId="{2DB77AD2-A86C-A29B-3167-F91F96AFBB33}"/>
          </ac:spMkLst>
        </pc:spChg>
        <pc:spChg chg="add mod">
          <ac:chgData name="Nathan Richards" userId="b7b0aa81-1532-474c-bf78-94d367241da2" providerId="ADAL" clId="{220E7554-DFF7-47D2-8381-846CD4861A3D}" dt="2023-06-26T12:21:00.548" v="1739" actId="34135"/>
          <ac:spMkLst>
            <pc:docMk/>
            <pc:sldMk cId="978015235" sldId="271"/>
            <ac:spMk id="6" creationId="{C2607759-C076-BE24-84FB-175A6221B9FB}"/>
          </ac:spMkLst>
        </pc:spChg>
        <pc:grpChg chg="del">
          <ac:chgData name="Nathan Richards" userId="b7b0aa81-1532-474c-bf78-94d367241da2" providerId="ADAL" clId="{220E7554-DFF7-47D2-8381-846CD4861A3D}" dt="2023-06-25T12:05:27.945" v="526" actId="478"/>
          <ac:grpSpMkLst>
            <pc:docMk/>
            <pc:sldMk cId="978015235" sldId="271"/>
            <ac:grpSpMk id="21" creationId="{7BF8F373-B8E4-BD23-66B1-6B2DEAF25376}"/>
          </ac:grpSpMkLst>
        </pc:grpChg>
        <pc:picChg chg="add mod">
          <ac:chgData name="Nathan Richards" userId="b7b0aa81-1532-474c-bf78-94d367241da2" providerId="ADAL" clId="{220E7554-DFF7-47D2-8381-846CD4861A3D}" dt="2023-06-26T12:05:45.074" v="634" actId="1076"/>
          <ac:picMkLst>
            <pc:docMk/>
            <pc:sldMk cId="978015235" sldId="271"/>
            <ac:picMk id="3" creationId="{F00F2089-FED2-447E-6417-D97FCA168598}"/>
          </ac:picMkLst>
        </pc:picChg>
        <pc:picChg chg="del">
          <ac:chgData name="Nathan Richards" userId="b7b0aa81-1532-474c-bf78-94d367241da2" providerId="ADAL" clId="{220E7554-DFF7-47D2-8381-846CD4861A3D}" dt="2023-06-25T12:05:27.945" v="526" actId="478"/>
          <ac:picMkLst>
            <pc:docMk/>
            <pc:sldMk cId="978015235" sldId="271"/>
            <ac:picMk id="4" creationId="{B905933C-B19A-69A7-0FB8-C8AA3985CD8F}"/>
          </ac:picMkLst>
        </pc:picChg>
        <pc:picChg chg="del">
          <ac:chgData name="Nathan Richards" userId="b7b0aa81-1532-474c-bf78-94d367241da2" providerId="ADAL" clId="{220E7554-DFF7-47D2-8381-846CD4861A3D}" dt="2023-06-25T12:05:27.945" v="526" actId="478"/>
          <ac:picMkLst>
            <pc:docMk/>
            <pc:sldMk cId="978015235" sldId="271"/>
            <ac:picMk id="13" creationId="{476AA7AC-D965-8656-1B9E-2DED51C554F9}"/>
          </ac:picMkLst>
        </pc:picChg>
        <pc:picChg chg="del">
          <ac:chgData name="Nathan Richards" userId="b7b0aa81-1532-474c-bf78-94d367241da2" providerId="ADAL" clId="{220E7554-DFF7-47D2-8381-846CD4861A3D}" dt="2023-06-25T12:05:27.945" v="526" actId="478"/>
          <ac:picMkLst>
            <pc:docMk/>
            <pc:sldMk cId="978015235" sldId="271"/>
            <ac:picMk id="15" creationId="{F1AA5212-13D4-5D22-BE4B-48A059CEB184}"/>
          </ac:picMkLst>
        </pc:picChg>
        <pc:picChg chg="del">
          <ac:chgData name="Nathan Richards" userId="b7b0aa81-1532-474c-bf78-94d367241da2" providerId="ADAL" clId="{220E7554-DFF7-47D2-8381-846CD4861A3D}" dt="2023-06-25T12:05:27.945" v="526" actId="478"/>
          <ac:picMkLst>
            <pc:docMk/>
            <pc:sldMk cId="978015235" sldId="271"/>
            <ac:picMk id="17" creationId="{8D80D165-DF5E-9D11-40A6-B4D8987BD057}"/>
          </ac:picMkLst>
        </pc:picChg>
        <pc:picChg chg="del">
          <ac:chgData name="Nathan Richards" userId="b7b0aa81-1532-474c-bf78-94d367241da2" providerId="ADAL" clId="{220E7554-DFF7-47D2-8381-846CD4861A3D}" dt="2023-06-25T12:05:27.945" v="526" actId="478"/>
          <ac:picMkLst>
            <pc:docMk/>
            <pc:sldMk cId="978015235" sldId="271"/>
            <ac:picMk id="19" creationId="{D57EE40F-2B63-8F2B-C577-5BA068115DA3}"/>
          </ac:picMkLst>
        </pc:picChg>
      </pc:sldChg>
      <pc:sldChg chg="addSp delSp modSp new mod ord">
        <pc:chgData name="Nathan Richards" userId="b7b0aa81-1532-474c-bf78-94d367241da2" providerId="ADAL" clId="{220E7554-DFF7-47D2-8381-846CD4861A3D}" dt="2023-06-26T12:29:59.567" v="1764"/>
        <pc:sldMkLst>
          <pc:docMk/>
          <pc:sldMk cId="2829792825" sldId="272"/>
        </pc:sldMkLst>
        <pc:spChg chg="mod">
          <ac:chgData name="Nathan Richards" userId="b7b0aa81-1532-474c-bf78-94d367241da2" providerId="ADAL" clId="{220E7554-DFF7-47D2-8381-846CD4861A3D}" dt="2023-06-26T12:19:10.991" v="1637" actId="14100"/>
          <ac:spMkLst>
            <pc:docMk/>
            <pc:sldMk cId="2829792825" sldId="272"/>
            <ac:spMk id="2" creationId="{A6FE5CA6-6D2B-54AD-EC9F-A42B4121340E}"/>
          </ac:spMkLst>
        </pc:spChg>
        <pc:spChg chg="mod">
          <ac:chgData name="Nathan Richards" userId="b7b0aa81-1532-474c-bf78-94d367241da2" providerId="ADAL" clId="{220E7554-DFF7-47D2-8381-846CD4861A3D}" dt="2023-06-26T12:19:43.451" v="1719" actId="14100"/>
          <ac:spMkLst>
            <pc:docMk/>
            <pc:sldMk cId="2829792825" sldId="272"/>
            <ac:spMk id="3" creationId="{55AB359D-67B6-7A17-DB22-DD70B4B110DB}"/>
          </ac:spMkLst>
        </pc:spChg>
        <pc:spChg chg="del">
          <ac:chgData name="Nathan Richards" userId="b7b0aa81-1532-474c-bf78-94d367241da2" providerId="ADAL" clId="{220E7554-DFF7-47D2-8381-846CD4861A3D}" dt="2023-06-26T12:28:36.280" v="1751" actId="478"/>
          <ac:spMkLst>
            <pc:docMk/>
            <pc:sldMk cId="2829792825" sldId="272"/>
            <ac:spMk id="4" creationId="{3A33AB9C-BEB3-504F-3C08-D9477529FC82}"/>
          </ac:spMkLst>
        </pc:spChg>
        <pc:spChg chg="del">
          <ac:chgData name="Nathan Richards" userId="b7b0aa81-1532-474c-bf78-94d367241da2" providerId="ADAL" clId="{220E7554-DFF7-47D2-8381-846CD4861A3D}" dt="2023-06-26T12:28:30.308" v="1750" actId="478"/>
          <ac:spMkLst>
            <pc:docMk/>
            <pc:sldMk cId="2829792825" sldId="272"/>
            <ac:spMk id="5" creationId="{51288728-6366-FA00-6454-FAD8C9901438}"/>
          </ac:spMkLst>
        </pc:spChg>
        <pc:spChg chg="add del mod">
          <ac:chgData name="Nathan Richards" userId="b7b0aa81-1532-474c-bf78-94d367241da2" providerId="ADAL" clId="{220E7554-DFF7-47D2-8381-846CD4861A3D}" dt="2023-06-26T12:29:59.567" v="1764"/>
          <ac:spMkLst>
            <pc:docMk/>
            <pc:sldMk cId="2829792825" sldId="272"/>
            <ac:spMk id="13" creationId="{B24E5C5F-2508-4A55-D269-36B5C453D1A2}"/>
          </ac:spMkLst>
        </pc:spChg>
        <pc:grpChg chg="add mod">
          <ac:chgData name="Nathan Richards" userId="b7b0aa81-1532-474c-bf78-94d367241da2" providerId="ADAL" clId="{220E7554-DFF7-47D2-8381-846CD4861A3D}" dt="2023-06-26T12:28:24.407" v="1749" actId="34135"/>
          <ac:grpSpMkLst>
            <pc:docMk/>
            <pc:sldMk cId="2829792825" sldId="272"/>
            <ac:grpSpMk id="6" creationId="{BF117F71-928D-CBDF-07C4-D35288BE36F8}"/>
          </ac:grpSpMkLst>
        </pc:grpChg>
        <pc:picChg chg="mod">
          <ac:chgData name="Nathan Richards" userId="b7b0aa81-1532-474c-bf78-94d367241da2" providerId="ADAL" clId="{220E7554-DFF7-47D2-8381-846CD4861A3D}" dt="2023-06-26T12:28:24.407" v="1749" actId="34135"/>
          <ac:picMkLst>
            <pc:docMk/>
            <pc:sldMk cId="2829792825" sldId="272"/>
            <ac:picMk id="7" creationId="{5208C93E-9B3C-A180-14D3-6AED5509D7CC}"/>
          </ac:picMkLst>
        </pc:picChg>
        <pc:picChg chg="mod">
          <ac:chgData name="Nathan Richards" userId="b7b0aa81-1532-474c-bf78-94d367241da2" providerId="ADAL" clId="{220E7554-DFF7-47D2-8381-846CD4861A3D}" dt="2023-06-26T12:28:24.407" v="1749" actId="34135"/>
          <ac:picMkLst>
            <pc:docMk/>
            <pc:sldMk cId="2829792825" sldId="272"/>
            <ac:picMk id="8" creationId="{1EFDA9EB-79FC-4FCB-53C1-1848E2A2DCC7}"/>
          </ac:picMkLst>
        </pc:picChg>
        <pc:picChg chg="mod">
          <ac:chgData name="Nathan Richards" userId="b7b0aa81-1532-474c-bf78-94d367241da2" providerId="ADAL" clId="{220E7554-DFF7-47D2-8381-846CD4861A3D}" dt="2023-06-26T12:28:24.407" v="1749" actId="34135"/>
          <ac:picMkLst>
            <pc:docMk/>
            <pc:sldMk cId="2829792825" sldId="272"/>
            <ac:picMk id="9" creationId="{3035A56D-4280-8C61-57D2-79A0BCB00379}"/>
          </ac:picMkLst>
        </pc:picChg>
        <pc:picChg chg="mod">
          <ac:chgData name="Nathan Richards" userId="b7b0aa81-1532-474c-bf78-94d367241da2" providerId="ADAL" clId="{220E7554-DFF7-47D2-8381-846CD4861A3D}" dt="2023-06-26T12:28:24.407" v="1749" actId="34135"/>
          <ac:picMkLst>
            <pc:docMk/>
            <pc:sldMk cId="2829792825" sldId="272"/>
            <ac:picMk id="10" creationId="{56F00F26-7A8A-3855-6A28-E143FBFE5089}"/>
          </ac:picMkLst>
        </pc:picChg>
        <pc:picChg chg="add mod">
          <ac:chgData name="Nathan Richards" userId="b7b0aa81-1532-474c-bf78-94d367241da2" providerId="ADAL" clId="{220E7554-DFF7-47D2-8381-846CD4861A3D}" dt="2023-06-26T12:29:58.449" v="1762" actId="1076"/>
          <ac:picMkLst>
            <pc:docMk/>
            <pc:sldMk cId="2829792825" sldId="272"/>
            <ac:picMk id="12" creationId="{4E30A096-97B6-67D0-3DEF-4C9C6255A367}"/>
          </ac:picMkLst>
        </pc:picChg>
      </pc:sldChg>
      <pc:sldChg chg="addSp delSp modSp add mod delAnim modAnim">
        <pc:chgData name="Nathan Richards" userId="b7b0aa81-1532-474c-bf78-94d367241da2" providerId="ADAL" clId="{220E7554-DFF7-47D2-8381-846CD4861A3D}" dt="2023-06-30T11:02:35.099" v="2947" actId="1038"/>
        <pc:sldMkLst>
          <pc:docMk/>
          <pc:sldMk cId="2907766657" sldId="273"/>
        </pc:sldMkLst>
        <pc:spChg chg="mod">
          <ac:chgData name="Nathan Richards" userId="b7b0aa81-1532-474c-bf78-94d367241da2" providerId="ADAL" clId="{220E7554-DFF7-47D2-8381-846CD4861A3D}" dt="2023-06-30T05:17:12.397" v="1871" actId="20577"/>
          <ac:spMkLst>
            <pc:docMk/>
            <pc:sldMk cId="2907766657" sldId="273"/>
            <ac:spMk id="5" creationId="{2DB77AD2-A86C-A29B-3167-F91F96AFBB33}"/>
          </ac:spMkLst>
        </pc:spChg>
        <pc:spChg chg="mod">
          <ac:chgData name="Nathan Richards" userId="b7b0aa81-1532-474c-bf78-94d367241da2" providerId="ADAL" clId="{220E7554-DFF7-47D2-8381-846CD4861A3D}" dt="2023-06-30T05:25:04.825" v="1987" actId="20577"/>
          <ac:spMkLst>
            <pc:docMk/>
            <pc:sldMk cId="2907766657" sldId="273"/>
            <ac:spMk id="6" creationId="{3E108F42-9BDE-42C7-11C3-A5952AB2CB27}"/>
          </ac:spMkLst>
        </pc:spChg>
        <pc:spChg chg="add mod">
          <ac:chgData name="Nathan Richards" userId="b7b0aa81-1532-474c-bf78-94d367241da2" providerId="ADAL" clId="{220E7554-DFF7-47D2-8381-846CD4861A3D}" dt="2023-06-30T05:23:44.450" v="1980" actId="1582"/>
          <ac:spMkLst>
            <pc:docMk/>
            <pc:sldMk cId="2907766657" sldId="273"/>
            <ac:spMk id="23" creationId="{F5990CAC-AEE2-2108-D5F6-D960B21A0B46}"/>
          </ac:spMkLst>
        </pc:spChg>
        <pc:picChg chg="add del mod">
          <ac:chgData name="Nathan Richards" userId="b7b0aa81-1532-474c-bf78-94d367241da2" providerId="ADAL" clId="{220E7554-DFF7-47D2-8381-846CD4861A3D}" dt="2023-06-30T11:02:07.747" v="2933" actId="478"/>
          <ac:picMkLst>
            <pc:docMk/>
            <pc:sldMk cId="2907766657" sldId="273"/>
            <ac:picMk id="7" creationId="{F893808F-5407-AB7D-4284-271B84FF3AE8}"/>
          </ac:picMkLst>
        </pc:picChg>
        <pc:picChg chg="del">
          <ac:chgData name="Nathan Richards" userId="b7b0aa81-1532-474c-bf78-94d367241da2" providerId="ADAL" clId="{220E7554-DFF7-47D2-8381-846CD4861A3D}" dt="2023-06-30T05:18:52.874" v="1923" actId="478"/>
          <ac:picMkLst>
            <pc:docMk/>
            <pc:sldMk cId="2907766657" sldId="273"/>
            <ac:picMk id="8" creationId="{B0F6E2F6-3E17-602D-57C1-C824256DD8C4}"/>
          </ac:picMkLst>
        </pc:picChg>
        <pc:picChg chg="del">
          <ac:chgData name="Nathan Richards" userId="b7b0aa81-1532-474c-bf78-94d367241da2" providerId="ADAL" clId="{220E7554-DFF7-47D2-8381-846CD4861A3D}" dt="2023-06-30T05:18:48.415" v="1919" actId="478"/>
          <ac:picMkLst>
            <pc:docMk/>
            <pc:sldMk cId="2907766657" sldId="273"/>
            <ac:picMk id="9" creationId="{6E2F0789-DBA0-26B5-F4BF-06339179A5C1}"/>
          </ac:picMkLst>
        </pc:picChg>
        <pc:picChg chg="del">
          <ac:chgData name="Nathan Richards" userId="b7b0aa81-1532-474c-bf78-94d367241da2" providerId="ADAL" clId="{220E7554-DFF7-47D2-8381-846CD4861A3D}" dt="2023-06-30T05:18:49.204" v="1920" actId="478"/>
          <ac:picMkLst>
            <pc:docMk/>
            <pc:sldMk cId="2907766657" sldId="273"/>
            <ac:picMk id="10" creationId="{B2278E48-822E-CC26-3CE6-98B407C47730}"/>
          </ac:picMkLst>
        </pc:picChg>
        <pc:picChg chg="del">
          <ac:chgData name="Nathan Richards" userId="b7b0aa81-1532-474c-bf78-94d367241da2" providerId="ADAL" clId="{220E7554-DFF7-47D2-8381-846CD4861A3D}" dt="2023-06-30T05:18:49.720" v="1921" actId="478"/>
          <ac:picMkLst>
            <pc:docMk/>
            <pc:sldMk cId="2907766657" sldId="273"/>
            <ac:picMk id="11" creationId="{59039090-9EEC-3468-0A9A-FD8944AB529C}"/>
          </ac:picMkLst>
        </pc:picChg>
        <pc:picChg chg="del">
          <ac:chgData name="Nathan Richards" userId="b7b0aa81-1532-474c-bf78-94d367241da2" providerId="ADAL" clId="{220E7554-DFF7-47D2-8381-846CD4861A3D}" dt="2023-06-30T05:18:50.273" v="1922" actId="478"/>
          <ac:picMkLst>
            <pc:docMk/>
            <pc:sldMk cId="2907766657" sldId="273"/>
            <ac:picMk id="12" creationId="{9FB955EC-5D52-E377-9FE8-1E9D73C0D59A}"/>
          </ac:picMkLst>
        </pc:picChg>
        <pc:picChg chg="add del mod">
          <ac:chgData name="Nathan Richards" userId="b7b0aa81-1532-474c-bf78-94d367241da2" providerId="ADAL" clId="{220E7554-DFF7-47D2-8381-846CD4861A3D}" dt="2023-06-30T11:02:08.310" v="2935" actId="478"/>
          <ac:picMkLst>
            <pc:docMk/>
            <pc:sldMk cId="2907766657" sldId="273"/>
            <ac:picMk id="14" creationId="{A814F75A-F131-4378-0984-73D193FB6B45}"/>
          </ac:picMkLst>
        </pc:picChg>
        <pc:picChg chg="add del mod">
          <ac:chgData name="Nathan Richards" userId="b7b0aa81-1532-474c-bf78-94d367241da2" providerId="ADAL" clId="{220E7554-DFF7-47D2-8381-846CD4861A3D}" dt="2023-06-30T11:02:08.908" v="2936" actId="478"/>
          <ac:picMkLst>
            <pc:docMk/>
            <pc:sldMk cId="2907766657" sldId="273"/>
            <ac:picMk id="16" creationId="{AC513800-F971-0386-93C3-0E34752DE3A7}"/>
          </ac:picMkLst>
        </pc:picChg>
        <pc:picChg chg="add del mod">
          <ac:chgData name="Nathan Richards" userId="b7b0aa81-1532-474c-bf78-94d367241da2" providerId="ADAL" clId="{220E7554-DFF7-47D2-8381-846CD4861A3D}" dt="2023-06-30T11:02:10.445" v="2938" actId="478"/>
          <ac:picMkLst>
            <pc:docMk/>
            <pc:sldMk cId="2907766657" sldId="273"/>
            <ac:picMk id="18" creationId="{D23D30DF-6AF6-A570-E8D8-EE4CD7A18C26}"/>
          </ac:picMkLst>
        </pc:picChg>
        <pc:picChg chg="add del mod">
          <ac:chgData name="Nathan Richards" userId="b7b0aa81-1532-474c-bf78-94d367241da2" providerId="ADAL" clId="{220E7554-DFF7-47D2-8381-846CD4861A3D}" dt="2023-06-30T11:02:09.530" v="2937" actId="478"/>
          <ac:picMkLst>
            <pc:docMk/>
            <pc:sldMk cId="2907766657" sldId="273"/>
            <ac:picMk id="20" creationId="{416FEB9F-184E-D23C-3BDC-BE7D72BA41E8}"/>
          </ac:picMkLst>
        </pc:picChg>
        <pc:picChg chg="add mod">
          <ac:chgData name="Nathan Richards" userId="b7b0aa81-1532-474c-bf78-94d367241da2" providerId="ADAL" clId="{220E7554-DFF7-47D2-8381-846CD4861A3D}" dt="2023-06-30T11:02:35.099" v="2947" actId="1038"/>
          <ac:picMkLst>
            <pc:docMk/>
            <pc:sldMk cId="2907766657" sldId="273"/>
            <ac:picMk id="22" creationId="{E27D9547-672D-3DD3-00F2-FF565953FD04}"/>
          </ac:picMkLst>
        </pc:picChg>
        <pc:picChg chg="add mod ord">
          <ac:chgData name="Nathan Richards" userId="b7b0aa81-1532-474c-bf78-94d367241da2" providerId="ADAL" clId="{220E7554-DFF7-47D2-8381-846CD4861A3D}" dt="2023-06-30T11:02:27.903" v="2944" actId="34135"/>
          <ac:picMkLst>
            <pc:docMk/>
            <pc:sldMk cId="2907766657" sldId="273"/>
            <ac:picMk id="25" creationId="{901BCA9D-BA77-9136-F546-54BCFA535B48}"/>
          </ac:picMkLst>
        </pc:picChg>
      </pc:sldChg>
      <pc:sldChg chg="addSp delSp modSp add mod delAnim modAnim modNotesTx">
        <pc:chgData name="Nathan Richards" userId="b7b0aa81-1532-474c-bf78-94d367241da2" providerId="ADAL" clId="{220E7554-DFF7-47D2-8381-846CD4861A3D}" dt="2023-06-30T10:59:46.744" v="2928"/>
        <pc:sldMkLst>
          <pc:docMk/>
          <pc:sldMk cId="1748151363" sldId="274"/>
        </pc:sldMkLst>
        <pc:spChg chg="mod">
          <ac:chgData name="Nathan Richards" userId="b7b0aa81-1532-474c-bf78-94d367241da2" providerId="ADAL" clId="{220E7554-DFF7-47D2-8381-846CD4861A3D}" dt="2023-06-30T05:27:34.881" v="2082" actId="20577"/>
          <ac:spMkLst>
            <pc:docMk/>
            <pc:sldMk cId="1748151363" sldId="274"/>
            <ac:spMk id="5" creationId="{2DB77AD2-A86C-A29B-3167-F91F96AFBB33}"/>
          </ac:spMkLst>
        </pc:spChg>
        <pc:spChg chg="mod">
          <ac:chgData name="Nathan Richards" userId="b7b0aa81-1532-474c-bf78-94d367241da2" providerId="ADAL" clId="{220E7554-DFF7-47D2-8381-846CD4861A3D}" dt="2023-06-30T05:47:27.062" v="2888" actId="20577"/>
          <ac:spMkLst>
            <pc:docMk/>
            <pc:sldMk cId="1748151363" sldId="274"/>
            <ac:spMk id="6" creationId="{3E108F42-9BDE-42C7-11C3-A5952AB2CB27}"/>
          </ac:spMkLst>
        </pc:spChg>
        <pc:spChg chg="add del mod">
          <ac:chgData name="Nathan Richards" userId="b7b0aa81-1532-474c-bf78-94d367241da2" providerId="ADAL" clId="{220E7554-DFF7-47D2-8381-846CD4861A3D}" dt="2023-06-30T10:56:35.548" v="2915" actId="478"/>
          <ac:spMkLst>
            <pc:docMk/>
            <pc:sldMk cId="1748151363" sldId="274"/>
            <ac:spMk id="8" creationId="{E060E23B-23FE-6E7D-0A5D-E6C13F741098}"/>
          </ac:spMkLst>
        </pc:spChg>
        <pc:spChg chg="add del mod">
          <ac:chgData name="Nathan Richards" userId="b7b0aa81-1532-474c-bf78-94d367241da2" providerId="ADAL" clId="{220E7554-DFF7-47D2-8381-846CD4861A3D}" dt="2023-06-30T10:56:35.548" v="2915" actId="478"/>
          <ac:spMkLst>
            <pc:docMk/>
            <pc:sldMk cId="1748151363" sldId="274"/>
            <ac:spMk id="10" creationId="{E2A75895-19A7-92A1-19A3-C2BF7EE7A29B}"/>
          </ac:spMkLst>
        </pc:spChg>
        <pc:spChg chg="add del mod">
          <ac:chgData name="Nathan Richards" userId="b7b0aa81-1532-474c-bf78-94d367241da2" providerId="ADAL" clId="{220E7554-DFF7-47D2-8381-846CD4861A3D}" dt="2023-06-30T10:56:35.548" v="2915" actId="478"/>
          <ac:spMkLst>
            <pc:docMk/>
            <pc:sldMk cId="1748151363" sldId="274"/>
            <ac:spMk id="12" creationId="{14973313-7A9A-E248-B834-4A85C7553051}"/>
          </ac:spMkLst>
        </pc:spChg>
        <pc:spChg chg="add del mod">
          <ac:chgData name="Nathan Richards" userId="b7b0aa81-1532-474c-bf78-94d367241da2" providerId="ADAL" clId="{220E7554-DFF7-47D2-8381-846CD4861A3D}" dt="2023-06-30T10:56:35.548" v="2915" actId="478"/>
          <ac:spMkLst>
            <pc:docMk/>
            <pc:sldMk cId="1748151363" sldId="274"/>
            <ac:spMk id="15" creationId="{B148D4B3-0EFB-D091-D979-5D478E0CEBD4}"/>
          </ac:spMkLst>
        </pc:spChg>
        <pc:spChg chg="add del mod">
          <ac:chgData name="Nathan Richards" userId="b7b0aa81-1532-474c-bf78-94d367241da2" providerId="ADAL" clId="{220E7554-DFF7-47D2-8381-846CD4861A3D}" dt="2023-06-30T10:56:35.548" v="2915" actId="478"/>
          <ac:spMkLst>
            <pc:docMk/>
            <pc:sldMk cId="1748151363" sldId="274"/>
            <ac:spMk id="21" creationId="{D3F56C69-450F-69A5-AEC0-A129AD2E1913}"/>
          </ac:spMkLst>
        </pc:spChg>
        <pc:spChg chg="del">
          <ac:chgData name="Nathan Richards" userId="b7b0aa81-1532-474c-bf78-94d367241da2" providerId="ADAL" clId="{220E7554-DFF7-47D2-8381-846CD4861A3D}" dt="2023-06-30T05:27:48.243" v="2089" actId="478"/>
          <ac:spMkLst>
            <pc:docMk/>
            <pc:sldMk cId="1748151363" sldId="274"/>
            <ac:spMk id="23" creationId="{F5990CAC-AEE2-2108-D5F6-D960B21A0B46}"/>
          </ac:spMkLst>
        </pc:spChg>
        <pc:picChg chg="add del mod">
          <ac:chgData name="Nathan Richards" userId="b7b0aa81-1532-474c-bf78-94d367241da2" providerId="ADAL" clId="{220E7554-DFF7-47D2-8381-846CD4861A3D}" dt="2023-06-30T10:54:13.974" v="2900" actId="478"/>
          <ac:picMkLst>
            <pc:docMk/>
            <pc:sldMk cId="1748151363" sldId="274"/>
            <ac:picMk id="4" creationId="{A63CADD4-C765-E7F4-5DB7-6F5A7E5F93D2}"/>
          </ac:picMkLst>
        </pc:picChg>
        <pc:picChg chg="del mod">
          <ac:chgData name="Nathan Richards" userId="b7b0aa81-1532-474c-bf78-94d367241da2" providerId="ADAL" clId="{220E7554-DFF7-47D2-8381-846CD4861A3D}" dt="2023-06-30T10:56:35.548" v="2915" actId="478"/>
          <ac:picMkLst>
            <pc:docMk/>
            <pc:sldMk cId="1748151363" sldId="274"/>
            <ac:picMk id="7" creationId="{F893808F-5407-AB7D-4284-271B84FF3AE8}"/>
          </ac:picMkLst>
        </pc:picChg>
        <pc:picChg chg="add del mod">
          <ac:chgData name="Nathan Richards" userId="b7b0aa81-1532-474c-bf78-94d367241da2" providerId="ADAL" clId="{220E7554-DFF7-47D2-8381-846CD4861A3D}" dt="2023-06-30T10:56:35.548" v="2915" actId="478"/>
          <ac:picMkLst>
            <pc:docMk/>
            <pc:sldMk cId="1748151363" sldId="274"/>
            <ac:picMk id="9" creationId="{18E7A0D2-62FF-8087-37CE-05630B9D866A}"/>
          </ac:picMkLst>
        </pc:picChg>
        <pc:picChg chg="add del mod">
          <ac:chgData name="Nathan Richards" userId="b7b0aa81-1532-474c-bf78-94d367241da2" providerId="ADAL" clId="{220E7554-DFF7-47D2-8381-846CD4861A3D}" dt="2023-06-30T10:56:35.548" v="2915" actId="478"/>
          <ac:picMkLst>
            <pc:docMk/>
            <pc:sldMk cId="1748151363" sldId="274"/>
            <ac:picMk id="11" creationId="{ED7A35A5-B53A-380B-4D92-F478934A123B}"/>
          </ac:picMkLst>
        </pc:picChg>
        <pc:picChg chg="add del mod">
          <ac:chgData name="Nathan Richards" userId="b7b0aa81-1532-474c-bf78-94d367241da2" providerId="ADAL" clId="{220E7554-DFF7-47D2-8381-846CD4861A3D}" dt="2023-06-30T10:56:35.548" v="2915" actId="478"/>
          <ac:picMkLst>
            <pc:docMk/>
            <pc:sldMk cId="1748151363" sldId="274"/>
            <ac:picMk id="13" creationId="{2BAADFEC-5D7A-22F5-CF5B-EA1C9418797B}"/>
          </ac:picMkLst>
        </pc:picChg>
        <pc:picChg chg="del mod">
          <ac:chgData name="Nathan Richards" userId="b7b0aa81-1532-474c-bf78-94d367241da2" providerId="ADAL" clId="{220E7554-DFF7-47D2-8381-846CD4861A3D}" dt="2023-06-30T10:56:35.548" v="2915" actId="478"/>
          <ac:picMkLst>
            <pc:docMk/>
            <pc:sldMk cId="1748151363" sldId="274"/>
            <ac:picMk id="14" creationId="{A814F75A-F131-4378-0984-73D193FB6B45}"/>
          </ac:picMkLst>
        </pc:picChg>
        <pc:picChg chg="del mod">
          <ac:chgData name="Nathan Richards" userId="b7b0aa81-1532-474c-bf78-94d367241da2" providerId="ADAL" clId="{220E7554-DFF7-47D2-8381-846CD4861A3D}" dt="2023-06-30T10:56:35.548" v="2915" actId="478"/>
          <ac:picMkLst>
            <pc:docMk/>
            <pc:sldMk cId="1748151363" sldId="274"/>
            <ac:picMk id="16" creationId="{AC513800-F971-0386-93C3-0E34752DE3A7}"/>
          </ac:picMkLst>
        </pc:picChg>
        <pc:picChg chg="add del mod">
          <ac:chgData name="Nathan Richards" userId="b7b0aa81-1532-474c-bf78-94d367241da2" providerId="ADAL" clId="{220E7554-DFF7-47D2-8381-846CD4861A3D}" dt="2023-06-30T10:56:35.548" v="2915" actId="478"/>
          <ac:picMkLst>
            <pc:docMk/>
            <pc:sldMk cId="1748151363" sldId="274"/>
            <ac:picMk id="17" creationId="{E346E434-A657-B439-E9B7-88E7BBADA98B}"/>
          </ac:picMkLst>
        </pc:picChg>
        <pc:picChg chg="del">
          <ac:chgData name="Nathan Richards" userId="b7b0aa81-1532-474c-bf78-94d367241da2" providerId="ADAL" clId="{220E7554-DFF7-47D2-8381-846CD4861A3D}" dt="2023-06-30T05:27:45.883" v="2088" actId="478"/>
          <ac:picMkLst>
            <pc:docMk/>
            <pc:sldMk cId="1748151363" sldId="274"/>
            <ac:picMk id="18" creationId="{D23D30DF-6AF6-A570-E8D8-EE4CD7A18C26}"/>
          </ac:picMkLst>
        </pc:picChg>
        <pc:picChg chg="add del mod">
          <ac:chgData name="Nathan Richards" userId="b7b0aa81-1532-474c-bf78-94d367241da2" providerId="ADAL" clId="{220E7554-DFF7-47D2-8381-846CD4861A3D}" dt="2023-06-30T10:56:35.548" v="2915" actId="478"/>
          <ac:picMkLst>
            <pc:docMk/>
            <pc:sldMk cId="1748151363" sldId="274"/>
            <ac:picMk id="19" creationId="{AAA98E68-AB0E-4373-79FE-89580D584C31}"/>
          </ac:picMkLst>
        </pc:picChg>
        <pc:picChg chg="del mod">
          <ac:chgData name="Nathan Richards" userId="b7b0aa81-1532-474c-bf78-94d367241da2" providerId="ADAL" clId="{220E7554-DFF7-47D2-8381-846CD4861A3D}" dt="2023-06-30T10:56:35.548" v="2915" actId="478"/>
          <ac:picMkLst>
            <pc:docMk/>
            <pc:sldMk cId="1748151363" sldId="274"/>
            <ac:picMk id="20" creationId="{416FEB9F-184E-D23C-3BDC-BE7D72BA41E8}"/>
          </ac:picMkLst>
        </pc:picChg>
        <pc:picChg chg="del mod">
          <ac:chgData name="Nathan Richards" userId="b7b0aa81-1532-474c-bf78-94d367241da2" providerId="ADAL" clId="{220E7554-DFF7-47D2-8381-846CD4861A3D}" dt="2023-06-30T10:56:35.548" v="2915" actId="478"/>
          <ac:picMkLst>
            <pc:docMk/>
            <pc:sldMk cId="1748151363" sldId="274"/>
            <ac:picMk id="22" creationId="{E27D9547-672D-3DD3-00F2-FF565953FD04}"/>
          </ac:picMkLst>
        </pc:picChg>
        <pc:picChg chg="add mod">
          <ac:chgData name="Nathan Richards" userId="b7b0aa81-1532-474c-bf78-94d367241da2" providerId="ADAL" clId="{220E7554-DFF7-47D2-8381-846CD4861A3D}" dt="2023-06-30T10:57:02.365" v="2920" actId="34135"/>
          <ac:picMkLst>
            <pc:docMk/>
            <pc:sldMk cId="1748151363" sldId="274"/>
            <ac:picMk id="25" creationId="{939F1B7F-5AAC-2CED-2E94-263C11166AC7}"/>
          </ac:picMkLst>
        </pc:picChg>
        <pc:picChg chg="add mod">
          <ac:chgData name="Nathan Richards" userId="b7b0aa81-1532-474c-bf78-94d367241da2" providerId="ADAL" clId="{220E7554-DFF7-47D2-8381-846CD4861A3D}" dt="2023-06-30T10:57:22.644" v="2922" actId="1076"/>
          <ac:picMkLst>
            <pc:docMk/>
            <pc:sldMk cId="1748151363" sldId="274"/>
            <ac:picMk id="26" creationId="{D3A31970-D885-DD54-2AB4-CCAE8B93E6D4}"/>
          </ac:picMkLst>
        </pc:picChg>
        <pc:picChg chg="add mod">
          <ac:chgData name="Nathan Richards" userId="b7b0aa81-1532-474c-bf78-94d367241da2" providerId="ADAL" clId="{220E7554-DFF7-47D2-8381-846CD4861A3D}" dt="2023-06-30T10:57:25.589" v="2923" actId="1076"/>
          <ac:picMkLst>
            <pc:docMk/>
            <pc:sldMk cId="1748151363" sldId="274"/>
            <ac:picMk id="27" creationId="{5D9DFBE0-DA4C-BBCB-2D68-34342CBBFBE7}"/>
          </ac:picMkLst>
        </pc:picChg>
        <pc:picChg chg="add mod">
          <ac:chgData name="Nathan Richards" userId="b7b0aa81-1532-474c-bf78-94d367241da2" providerId="ADAL" clId="{220E7554-DFF7-47D2-8381-846CD4861A3D}" dt="2023-06-30T10:57:28.177" v="2924" actId="1076"/>
          <ac:picMkLst>
            <pc:docMk/>
            <pc:sldMk cId="1748151363" sldId="274"/>
            <ac:picMk id="28" creationId="{135F316C-89E0-D74D-7F6A-4DB05C3FB93A}"/>
          </ac:picMkLst>
        </pc:picChg>
        <pc:picChg chg="add mod">
          <ac:chgData name="Nathan Richards" userId="b7b0aa81-1532-474c-bf78-94d367241da2" providerId="ADAL" clId="{220E7554-DFF7-47D2-8381-846CD4861A3D}" dt="2023-06-30T10:57:31.937" v="2925" actId="1076"/>
          <ac:picMkLst>
            <pc:docMk/>
            <pc:sldMk cId="1748151363" sldId="274"/>
            <ac:picMk id="29" creationId="{5F13A4DD-A1D5-5839-2DA3-34A2362C2097}"/>
          </ac:picMkLst>
        </pc:picChg>
        <pc:picChg chg="add mod">
          <ac:chgData name="Nathan Richards" userId="b7b0aa81-1532-474c-bf78-94d367241da2" providerId="ADAL" clId="{220E7554-DFF7-47D2-8381-846CD4861A3D}" dt="2023-06-30T10:57:37.165" v="2927" actId="1076"/>
          <ac:picMkLst>
            <pc:docMk/>
            <pc:sldMk cId="1748151363" sldId="274"/>
            <ac:picMk id="30" creationId="{C6E5A362-133C-5B65-2D03-15BB702EB033}"/>
          </ac:picMkLst>
        </pc:picChg>
      </pc:sldChg>
    </pc:docChg>
  </pc:docChgLst>
  <pc:docChgLst>
    <pc:chgData name="Nathan Richards" userId="b7b0aa81-1532-474c-bf78-94d367241da2" providerId="ADAL" clId="{8736D05D-A0D7-41B1-9375-9D8618889B26}"/>
    <pc:docChg chg="undo custSel addSld delSld modSld sldOrd">
      <pc:chgData name="Nathan Richards" userId="b7b0aa81-1532-474c-bf78-94d367241da2" providerId="ADAL" clId="{8736D05D-A0D7-41B1-9375-9D8618889B26}" dt="2023-09-28T10:55:01.380" v="712" actId="20577"/>
      <pc:docMkLst>
        <pc:docMk/>
      </pc:docMkLst>
      <pc:sldChg chg="addSp delSp modSp add del mod modAnim">
        <pc:chgData name="Nathan Richards" userId="b7b0aa81-1532-474c-bf78-94d367241da2" providerId="ADAL" clId="{8736D05D-A0D7-41B1-9375-9D8618889B26}" dt="2023-09-21T01:57:48.447" v="639" actId="478"/>
        <pc:sldMkLst>
          <pc:docMk/>
          <pc:sldMk cId="1710124003" sldId="265"/>
        </pc:sldMkLst>
        <pc:picChg chg="add del mod">
          <ac:chgData name="Nathan Richards" userId="b7b0aa81-1532-474c-bf78-94d367241da2" providerId="ADAL" clId="{8736D05D-A0D7-41B1-9375-9D8618889B26}" dt="2023-09-20T00:49:07.091" v="35"/>
          <ac:picMkLst>
            <pc:docMk/>
            <pc:sldMk cId="1710124003" sldId="265"/>
            <ac:picMk id="9" creationId="{9B1074F2-008E-5773-E8BC-031DDF684245}"/>
          </ac:picMkLst>
        </pc:picChg>
        <pc:picChg chg="add del mod">
          <ac:chgData name="Nathan Richards" userId="b7b0aa81-1532-474c-bf78-94d367241da2" providerId="ADAL" clId="{8736D05D-A0D7-41B1-9375-9D8618889B26}" dt="2023-09-20T01:14:18.263" v="402" actId="478"/>
          <ac:picMkLst>
            <pc:docMk/>
            <pc:sldMk cId="1710124003" sldId="265"/>
            <ac:picMk id="11" creationId="{FF5A6132-485C-55DE-2FDD-C4A60B36DC14}"/>
          </ac:picMkLst>
        </pc:picChg>
        <pc:picChg chg="add del mod">
          <ac:chgData name="Nathan Richards" userId="b7b0aa81-1532-474c-bf78-94d367241da2" providerId="ADAL" clId="{8736D05D-A0D7-41B1-9375-9D8618889B26}" dt="2023-09-20T01:14:17.380" v="401" actId="478"/>
          <ac:picMkLst>
            <pc:docMk/>
            <pc:sldMk cId="1710124003" sldId="265"/>
            <ac:picMk id="13" creationId="{38553FCC-309D-7190-242B-31A719B1C166}"/>
          </ac:picMkLst>
        </pc:picChg>
        <pc:picChg chg="add del mod">
          <ac:chgData name="Nathan Richards" userId="b7b0aa81-1532-474c-bf78-94d367241da2" providerId="ADAL" clId="{8736D05D-A0D7-41B1-9375-9D8618889B26}" dt="2023-09-20T01:14:16.607" v="400" actId="478"/>
          <ac:picMkLst>
            <pc:docMk/>
            <pc:sldMk cId="1710124003" sldId="265"/>
            <ac:picMk id="14" creationId="{6E8CE3CA-25EB-E0EC-0EE1-09384666DBE7}"/>
          </ac:picMkLst>
        </pc:picChg>
        <pc:picChg chg="add del mod">
          <ac:chgData name="Nathan Richards" userId="b7b0aa81-1532-474c-bf78-94d367241da2" providerId="ADAL" clId="{8736D05D-A0D7-41B1-9375-9D8618889B26}" dt="2023-09-20T01:14:14.994" v="399" actId="478"/>
          <ac:picMkLst>
            <pc:docMk/>
            <pc:sldMk cId="1710124003" sldId="265"/>
            <ac:picMk id="15" creationId="{6F8C833F-7BA9-9EF2-9660-388A766D96A6}"/>
          </ac:picMkLst>
        </pc:picChg>
        <pc:picChg chg="add del mod">
          <ac:chgData name="Nathan Richards" userId="b7b0aa81-1532-474c-bf78-94d367241da2" providerId="ADAL" clId="{8736D05D-A0D7-41B1-9375-9D8618889B26}" dt="2023-09-21T01:57:48.447" v="639" actId="478"/>
          <ac:picMkLst>
            <pc:docMk/>
            <pc:sldMk cId="1710124003" sldId="265"/>
            <ac:picMk id="19" creationId="{24B76297-DB72-FB20-AE1F-639A7571A1BA}"/>
          </ac:picMkLst>
        </pc:picChg>
        <pc:picChg chg="add mod">
          <ac:chgData name="Nathan Richards" userId="b7b0aa81-1532-474c-bf78-94d367241da2" providerId="ADAL" clId="{8736D05D-A0D7-41B1-9375-9D8618889B26}" dt="2023-09-20T01:19:26.793" v="510"/>
          <ac:picMkLst>
            <pc:docMk/>
            <pc:sldMk cId="1710124003" sldId="265"/>
            <ac:picMk id="20" creationId="{7732A8B1-9965-411D-626E-369E4D9EC03D}"/>
          </ac:picMkLst>
        </pc:picChg>
      </pc:sldChg>
      <pc:sldChg chg="addSp delSp modSp add mod">
        <pc:chgData name="Nathan Richards" userId="b7b0aa81-1532-474c-bf78-94d367241da2" providerId="ADAL" clId="{8736D05D-A0D7-41B1-9375-9D8618889B26}" dt="2023-09-21T01:57:40.212" v="635" actId="478"/>
        <pc:sldMkLst>
          <pc:docMk/>
          <pc:sldMk cId="3763594911" sldId="267"/>
        </pc:sldMkLst>
        <pc:picChg chg="add del mod">
          <ac:chgData name="Nathan Richards" userId="b7b0aa81-1532-474c-bf78-94d367241da2" providerId="ADAL" clId="{8736D05D-A0D7-41B1-9375-9D8618889B26}" dt="2023-09-20T01:13:50.359" v="386" actId="478"/>
          <ac:picMkLst>
            <pc:docMk/>
            <pc:sldMk cId="3763594911" sldId="267"/>
            <ac:picMk id="3" creationId="{F1E5704E-81A2-0DDE-FB89-A29CD9321C9C}"/>
          </ac:picMkLst>
        </pc:picChg>
        <pc:picChg chg="add del mod">
          <ac:chgData name="Nathan Richards" userId="b7b0aa81-1532-474c-bf78-94d367241da2" providerId="ADAL" clId="{8736D05D-A0D7-41B1-9375-9D8618889B26}" dt="2023-09-20T01:13:49.189" v="385" actId="478"/>
          <ac:picMkLst>
            <pc:docMk/>
            <pc:sldMk cId="3763594911" sldId="267"/>
            <ac:picMk id="4" creationId="{BED3B5D5-E447-28E4-ACCC-87E970B15FE6}"/>
          </ac:picMkLst>
        </pc:picChg>
        <pc:picChg chg="add del mod">
          <ac:chgData name="Nathan Richards" userId="b7b0aa81-1532-474c-bf78-94d367241da2" providerId="ADAL" clId="{8736D05D-A0D7-41B1-9375-9D8618889B26}" dt="2023-09-20T01:13:48.201" v="384" actId="478"/>
          <ac:picMkLst>
            <pc:docMk/>
            <pc:sldMk cId="3763594911" sldId="267"/>
            <ac:picMk id="13" creationId="{67C51BA0-EA12-5C48-0037-13FC4AD22E5F}"/>
          </ac:picMkLst>
        </pc:picChg>
        <pc:picChg chg="add del mod">
          <ac:chgData name="Nathan Richards" userId="b7b0aa81-1532-474c-bf78-94d367241da2" providerId="ADAL" clId="{8736D05D-A0D7-41B1-9375-9D8618889B26}" dt="2023-09-20T01:13:46.971" v="383" actId="478"/>
          <ac:picMkLst>
            <pc:docMk/>
            <pc:sldMk cId="3763594911" sldId="267"/>
            <ac:picMk id="15" creationId="{EC2F419D-CF97-77D7-64C8-55A9B1E0F69D}"/>
          </ac:picMkLst>
        </pc:picChg>
        <pc:picChg chg="add del mod">
          <ac:chgData name="Nathan Richards" userId="b7b0aa81-1532-474c-bf78-94d367241da2" providerId="ADAL" clId="{8736D05D-A0D7-41B1-9375-9D8618889B26}" dt="2023-09-21T01:57:40.212" v="635" actId="478"/>
          <ac:picMkLst>
            <pc:docMk/>
            <pc:sldMk cId="3763594911" sldId="267"/>
            <ac:picMk id="18" creationId="{9DA09466-5DB2-CA43-F6A4-0BC2D2844446}"/>
          </ac:picMkLst>
        </pc:picChg>
        <pc:picChg chg="add mod">
          <ac:chgData name="Nathan Richards" userId="b7b0aa81-1532-474c-bf78-94d367241da2" providerId="ADAL" clId="{8736D05D-A0D7-41B1-9375-9D8618889B26}" dt="2023-09-20T01:19:21.249" v="507"/>
          <ac:picMkLst>
            <pc:docMk/>
            <pc:sldMk cId="3763594911" sldId="267"/>
            <ac:picMk id="19" creationId="{F15A2FED-C0BF-D2CD-7D4C-57598BDA6FB0}"/>
          </ac:picMkLst>
        </pc:picChg>
      </pc:sldChg>
      <pc:sldChg chg="addSp delSp modSp mod modClrScheme chgLayout">
        <pc:chgData name="Nathan Richards" userId="b7b0aa81-1532-474c-bf78-94d367241da2" providerId="ADAL" clId="{8736D05D-A0D7-41B1-9375-9D8618889B26}" dt="2023-09-21T01:57:38.474" v="634" actId="478"/>
        <pc:sldMkLst>
          <pc:docMk/>
          <pc:sldMk cId="2829792825" sldId="272"/>
        </pc:sldMkLst>
        <pc:spChg chg="mod ord">
          <ac:chgData name="Nathan Richards" userId="b7b0aa81-1532-474c-bf78-94d367241da2" providerId="ADAL" clId="{8736D05D-A0D7-41B1-9375-9D8618889B26}" dt="2023-09-20T00:47:27.241" v="28" actId="700"/>
          <ac:spMkLst>
            <pc:docMk/>
            <pc:sldMk cId="2829792825" sldId="272"/>
            <ac:spMk id="2" creationId="{A6FE5CA6-6D2B-54AD-EC9F-A42B4121340E}"/>
          </ac:spMkLst>
        </pc:spChg>
        <pc:spChg chg="del">
          <ac:chgData name="Nathan Richards" userId="b7b0aa81-1532-474c-bf78-94d367241da2" providerId="ADAL" clId="{8736D05D-A0D7-41B1-9375-9D8618889B26}" dt="2023-09-20T00:47:03.481" v="21" actId="478"/>
          <ac:spMkLst>
            <pc:docMk/>
            <pc:sldMk cId="2829792825" sldId="272"/>
            <ac:spMk id="3" creationId="{55AB359D-67B6-7A17-DB22-DD70B4B110DB}"/>
          </ac:spMkLst>
        </pc:spChg>
        <pc:spChg chg="add del mod">
          <ac:chgData name="Nathan Richards" userId="b7b0aa81-1532-474c-bf78-94d367241da2" providerId="ADAL" clId="{8736D05D-A0D7-41B1-9375-9D8618889B26}" dt="2023-09-20T00:47:04.851" v="22" actId="478"/>
          <ac:spMkLst>
            <pc:docMk/>
            <pc:sldMk cId="2829792825" sldId="272"/>
            <ac:spMk id="5" creationId="{48755534-738C-42DA-1C24-92D989A45852}"/>
          </ac:spMkLst>
        </pc:spChg>
        <pc:spChg chg="add del mod ord">
          <ac:chgData name="Nathan Richards" userId="b7b0aa81-1532-474c-bf78-94d367241da2" providerId="ADAL" clId="{8736D05D-A0D7-41B1-9375-9D8618889B26}" dt="2023-09-20T00:47:33.028" v="29" actId="478"/>
          <ac:spMkLst>
            <pc:docMk/>
            <pc:sldMk cId="2829792825" sldId="272"/>
            <ac:spMk id="11" creationId="{262BA2D7-AD6B-0937-18E2-6A8C0DCE3AFC}"/>
          </ac:spMkLst>
        </pc:spChg>
        <pc:picChg chg="del mod">
          <ac:chgData name="Nathan Richards" userId="b7b0aa81-1532-474c-bf78-94d367241da2" providerId="ADAL" clId="{8736D05D-A0D7-41B1-9375-9D8618889B26}" dt="2023-09-20T00:47:18.227" v="26" actId="478"/>
          <ac:picMkLst>
            <pc:docMk/>
            <pc:sldMk cId="2829792825" sldId="272"/>
            <ac:picMk id="12" creationId="{4E30A096-97B6-67D0-3DEF-4C9C6255A367}"/>
          </ac:picMkLst>
        </pc:picChg>
        <pc:picChg chg="add del mod">
          <ac:chgData name="Nathan Richards" userId="b7b0aa81-1532-474c-bf78-94d367241da2" providerId="ADAL" clId="{8736D05D-A0D7-41B1-9375-9D8618889B26}" dt="2023-09-20T01:13:23.828" v="374" actId="478"/>
          <ac:picMkLst>
            <pc:docMk/>
            <pc:sldMk cId="2829792825" sldId="272"/>
            <ac:picMk id="13" creationId="{A13E27AF-FFC9-586E-7857-FC257967DECA}"/>
          </ac:picMkLst>
        </pc:picChg>
        <pc:picChg chg="add del mod modCrop">
          <ac:chgData name="Nathan Richards" userId="b7b0aa81-1532-474c-bf78-94d367241da2" providerId="ADAL" clId="{8736D05D-A0D7-41B1-9375-9D8618889B26}" dt="2023-09-20T01:16:57.508" v="476" actId="478"/>
          <ac:picMkLst>
            <pc:docMk/>
            <pc:sldMk cId="2829792825" sldId="272"/>
            <ac:picMk id="14" creationId="{B7CF2785-0522-B6FE-5C29-F988CB98F516}"/>
          </ac:picMkLst>
        </pc:picChg>
        <pc:picChg chg="add del mod">
          <ac:chgData name="Nathan Richards" userId="b7b0aa81-1532-474c-bf78-94d367241da2" providerId="ADAL" clId="{8736D05D-A0D7-41B1-9375-9D8618889B26}" dt="2023-09-20T01:13:41.076" v="381" actId="478"/>
          <ac:picMkLst>
            <pc:docMk/>
            <pc:sldMk cId="2829792825" sldId="272"/>
            <ac:picMk id="15" creationId="{579A2BD5-18AC-F2D9-D81F-101DA42FBD4A}"/>
          </ac:picMkLst>
        </pc:picChg>
        <pc:picChg chg="add del mod">
          <ac:chgData name="Nathan Richards" userId="b7b0aa81-1532-474c-bf78-94d367241da2" providerId="ADAL" clId="{8736D05D-A0D7-41B1-9375-9D8618889B26}" dt="2023-09-20T01:16:17.852" v="464" actId="478"/>
          <ac:picMkLst>
            <pc:docMk/>
            <pc:sldMk cId="2829792825" sldId="272"/>
            <ac:picMk id="16" creationId="{D8A5C0F0-38C3-1E19-D387-1EB1AA5EBE18}"/>
          </ac:picMkLst>
        </pc:picChg>
        <pc:picChg chg="add del mod">
          <ac:chgData name="Nathan Richards" userId="b7b0aa81-1532-474c-bf78-94d367241da2" providerId="ADAL" clId="{8736D05D-A0D7-41B1-9375-9D8618889B26}" dt="2023-09-21T01:57:38.474" v="634" actId="478"/>
          <ac:picMkLst>
            <pc:docMk/>
            <pc:sldMk cId="2829792825" sldId="272"/>
            <ac:picMk id="17" creationId="{6E969CBA-4542-9F3A-24CA-3670C9DF99C2}"/>
          </ac:picMkLst>
        </pc:picChg>
      </pc:sldChg>
      <pc:sldChg chg="add del">
        <pc:chgData name="Nathan Richards" userId="b7b0aa81-1532-474c-bf78-94d367241da2" providerId="ADAL" clId="{8736D05D-A0D7-41B1-9375-9D8618889B26}" dt="2023-09-20T00:54:53.266" v="153" actId="47"/>
        <pc:sldMkLst>
          <pc:docMk/>
          <pc:sldMk cId="2233356012" sldId="273"/>
        </pc:sldMkLst>
      </pc:sldChg>
      <pc:sldChg chg="addSp delSp modSp add del mod">
        <pc:chgData name="Nathan Richards" userId="b7b0aa81-1532-474c-bf78-94d367241da2" providerId="ADAL" clId="{8736D05D-A0D7-41B1-9375-9D8618889B26}" dt="2023-09-21T01:58:09.214" v="645" actId="478"/>
        <pc:sldMkLst>
          <pc:docMk/>
          <pc:sldMk cId="2476490950" sldId="273"/>
        </pc:sldMkLst>
        <pc:spChg chg="del">
          <ac:chgData name="Nathan Richards" userId="b7b0aa81-1532-474c-bf78-94d367241da2" providerId="ADAL" clId="{8736D05D-A0D7-41B1-9375-9D8618889B26}" dt="2023-09-20T01:18:45.335" v="498" actId="478"/>
          <ac:spMkLst>
            <pc:docMk/>
            <pc:sldMk cId="2476490950" sldId="273"/>
            <ac:spMk id="2" creationId="{AA3D2002-E886-5FBD-DC14-BC80D57D5591}"/>
          </ac:spMkLst>
        </pc:spChg>
        <pc:picChg chg="add del mod">
          <ac:chgData name="Nathan Richards" userId="b7b0aa81-1532-474c-bf78-94d367241da2" providerId="ADAL" clId="{8736D05D-A0D7-41B1-9375-9D8618889B26}" dt="2023-09-20T01:14:58.127" v="426" actId="478"/>
          <ac:picMkLst>
            <pc:docMk/>
            <pc:sldMk cId="2476490950" sldId="273"/>
            <ac:picMk id="3" creationId="{2D19836C-F209-CAB4-135D-7EA61A33D274}"/>
          </ac:picMkLst>
        </pc:picChg>
        <pc:picChg chg="add del mod">
          <ac:chgData name="Nathan Richards" userId="b7b0aa81-1532-474c-bf78-94d367241da2" providerId="ADAL" clId="{8736D05D-A0D7-41B1-9375-9D8618889B26}" dt="2023-09-20T01:14:57.350" v="425" actId="478"/>
          <ac:picMkLst>
            <pc:docMk/>
            <pc:sldMk cId="2476490950" sldId="273"/>
            <ac:picMk id="4" creationId="{A734C9F0-513C-1F21-E08A-CF408A6BA7DC}"/>
          </ac:picMkLst>
        </pc:picChg>
        <pc:picChg chg="add del mod">
          <ac:chgData name="Nathan Richards" userId="b7b0aa81-1532-474c-bf78-94d367241da2" providerId="ADAL" clId="{8736D05D-A0D7-41B1-9375-9D8618889B26}" dt="2023-09-20T01:14:56.574" v="424" actId="478"/>
          <ac:picMkLst>
            <pc:docMk/>
            <pc:sldMk cId="2476490950" sldId="273"/>
            <ac:picMk id="13" creationId="{46296091-8DDD-EC26-08A7-7C7F2288069C}"/>
          </ac:picMkLst>
        </pc:picChg>
        <pc:picChg chg="add del mod">
          <ac:chgData name="Nathan Richards" userId="b7b0aa81-1532-474c-bf78-94d367241da2" providerId="ADAL" clId="{8736D05D-A0D7-41B1-9375-9D8618889B26}" dt="2023-09-20T01:14:55.794" v="423" actId="478"/>
          <ac:picMkLst>
            <pc:docMk/>
            <pc:sldMk cId="2476490950" sldId="273"/>
            <ac:picMk id="15" creationId="{6CB639BD-6B1A-295F-255A-3901CEC0FA55}"/>
          </ac:picMkLst>
        </pc:picChg>
        <pc:picChg chg="add del mod">
          <ac:chgData name="Nathan Richards" userId="b7b0aa81-1532-474c-bf78-94d367241da2" providerId="ADAL" clId="{8736D05D-A0D7-41B1-9375-9D8618889B26}" dt="2023-09-21T01:58:09.214" v="645" actId="478"/>
          <ac:picMkLst>
            <pc:docMk/>
            <pc:sldMk cId="2476490950" sldId="273"/>
            <ac:picMk id="17" creationId="{343F9113-B88F-7B23-A607-148BF27577B0}"/>
          </ac:picMkLst>
        </pc:picChg>
        <pc:picChg chg="add mod ord">
          <ac:chgData name="Nathan Richards" userId="b7b0aa81-1532-474c-bf78-94d367241da2" providerId="ADAL" clId="{8736D05D-A0D7-41B1-9375-9D8618889B26}" dt="2023-09-20T01:19:52.369" v="517" actId="167"/>
          <ac:picMkLst>
            <pc:docMk/>
            <pc:sldMk cId="2476490950" sldId="273"/>
            <ac:picMk id="18" creationId="{1F8E7336-7330-CB57-2262-EA5666ECEBEB}"/>
          </ac:picMkLst>
        </pc:picChg>
      </pc:sldChg>
      <pc:sldChg chg="add del">
        <pc:chgData name="Nathan Richards" userId="b7b0aa81-1532-474c-bf78-94d367241da2" providerId="ADAL" clId="{8736D05D-A0D7-41B1-9375-9D8618889B26}" dt="2023-09-20T00:49:02.202" v="33" actId="47"/>
        <pc:sldMkLst>
          <pc:docMk/>
          <pc:sldMk cId="3331288668" sldId="273"/>
        </pc:sldMkLst>
      </pc:sldChg>
      <pc:sldChg chg="addSp delSp modSp add mod">
        <pc:chgData name="Nathan Richards" userId="b7b0aa81-1532-474c-bf78-94d367241da2" providerId="ADAL" clId="{8736D05D-A0D7-41B1-9375-9D8618889B26}" dt="2023-09-21T01:57:51.930" v="640" actId="478"/>
        <pc:sldMkLst>
          <pc:docMk/>
          <pc:sldMk cId="1748151363" sldId="274"/>
        </pc:sldMkLst>
        <pc:picChg chg="add del mod">
          <ac:chgData name="Nathan Richards" userId="b7b0aa81-1532-474c-bf78-94d367241da2" providerId="ADAL" clId="{8736D05D-A0D7-41B1-9375-9D8618889B26}" dt="2023-09-20T01:14:24.355" v="406" actId="478"/>
          <ac:picMkLst>
            <pc:docMk/>
            <pc:sldMk cId="1748151363" sldId="274"/>
            <ac:picMk id="3" creationId="{BC308FFC-30EC-E3B6-DFF0-8E80B8C26691}"/>
          </ac:picMkLst>
        </pc:picChg>
        <pc:picChg chg="add del mod">
          <ac:chgData name="Nathan Richards" userId="b7b0aa81-1532-474c-bf78-94d367241da2" providerId="ADAL" clId="{8736D05D-A0D7-41B1-9375-9D8618889B26}" dt="2023-09-20T01:14:23.607" v="405" actId="478"/>
          <ac:picMkLst>
            <pc:docMk/>
            <pc:sldMk cId="1748151363" sldId="274"/>
            <ac:picMk id="4" creationId="{2A9EE12C-B8B0-62EA-0E37-11AF5C097017}"/>
          </ac:picMkLst>
        </pc:picChg>
        <pc:picChg chg="add del mod">
          <ac:chgData name="Nathan Richards" userId="b7b0aa81-1532-474c-bf78-94d367241da2" providerId="ADAL" clId="{8736D05D-A0D7-41B1-9375-9D8618889B26}" dt="2023-09-20T01:14:22.526" v="404" actId="478"/>
          <ac:picMkLst>
            <pc:docMk/>
            <pc:sldMk cId="1748151363" sldId="274"/>
            <ac:picMk id="7" creationId="{3C234329-ACC8-9380-87B9-DCAB9DD52111}"/>
          </ac:picMkLst>
        </pc:picChg>
        <pc:picChg chg="add del mod">
          <ac:chgData name="Nathan Richards" userId="b7b0aa81-1532-474c-bf78-94d367241da2" providerId="ADAL" clId="{8736D05D-A0D7-41B1-9375-9D8618889B26}" dt="2023-09-20T01:14:21.559" v="403" actId="478"/>
          <ac:picMkLst>
            <pc:docMk/>
            <pc:sldMk cId="1748151363" sldId="274"/>
            <ac:picMk id="8" creationId="{3D4AAEA9-E8E4-4585-727C-89D47E2D26B1}"/>
          </ac:picMkLst>
        </pc:picChg>
        <pc:picChg chg="add del mod">
          <ac:chgData name="Nathan Richards" userId="b7b0aa81-1532-474c-bf78-94d367241da2" providerId="ADAL" clId="{8736D05D-A0D7-41B1-9375-9D8618889B26}" dt="2023-09-21T01:57:51.930" v="640" actId="478"/>
          <ac:picMkLst>
            <pc:docMk/>
            <pc:sldMk cId="1748151363" sldId="274"/>
            <ac:picMk id="9" creationId="{17C71EED-8D8B-B7C2-560F-A3CF64D83E8B}"/>
          </ac:picMkLst>
        </pc:picChg>
        <pc:picChg chg="add mod">
          <ac:chgData name="Nathan Richards" userId="b7b0aa81-1532-474c-bf78-94d367241da2" providerId="ADAL" clId="{8736D05D-A0D7-41B1-9375-9D8618889B26}" dt="2023-09-20T01:19:31.187" v="511"/>
          <ac:picMkLst>
            <pc:docMk/>
            <pc:sldMk cId="1748151363" sldId="274"/>
            <ac:picMk id="10" creationId="{461983CD-338C-92CF-50ED-3FFDFF23941D}"/>
          </ac:picMkLst>
        </pc:picChg>
        <pc:picChg chg="mod">
          <ac:chgData name="Nathan Richards" userId="b7b0aa81-1532-474c-bf78-94d367241da2" providerId="ADAL" clId="{8736D05D-A0D7-41B1-9375-9D8618889B26}" dt="2023-09-20T00:50:12.453" v="39" actId="1076"/>
          <ac:picMkLst>
            <pc:docMk/>
            <pc:sldMk cId="1748151363" sldId="274"/>
            <ac:picMk id="26" creationId="{D3A31970-D885-DD54-2AB4-CCAE8B93E6D4}"/>
          </ac:picMkLst>
        </pc:picChg>
      </pc:sldChg>
      <pc:sldChg chg="addSp delSp modSp add mod delAnim modAnim">
        <pc:chgData name="Nathan Richards" userId="b7b0aa81-1532-474c-bf78-94d367241da2" providerId="ADAL" clId="{8736D05D-A0D7-41B1-9375-9D8618889B26}" dt="2023-09-21T01:57:53.931" v="641" actId="478"/>
        <pc:sldMkLst>
          <pc:docMk/>
          <pc:sldMk cId="3442288585" sldId="275"/>
        </pc:sldMkLst>
        <pc:spChg chg="del">
          <ac:chgData name="Nathan Richards" userId="b7b0aa81-1532-474c-bf78-94d367241da2" providerId="ADAL" clId="{8736D05D-A0D7-41B1-9375-9D8618889B26}" dt="2023-09-20T01:18:53.200" v="500" actId="478"/>
          <ac:spMkLst>
            <pc:docMk/>
            <pc:sldMk cId="3442288585" sldId="275"/>
            <ac:spMk id="2" creationId="{AA3D2002-E886-5FBD-DC14-BC80D57D5591}"/>
          </ac:spMkLst>
        </pc:spChg>
        <pc:spChg chg="mod">
          <ac:chgData name="Nathan Richards" userId="b7b0aa81-1532-474c-bf78-94d367241da2" providerId="ADAL" clId="{8736D05D-A0D7-41B1-9375-9D8618889B26}" dt="2023-09-20T00:51:05.064" v="113" actId="20577"/>
          <ac:spMkLst>
            <pc:docMk/>
            <pc:sldMk cId="3442288585" sldId="275"/>
            <ac:spMk id="6" creationId="{3E108F42-9BDE-42C7-11C3-A5952AB2CB27}"/>
          </ac:spMkLst>
        </pc:spChg>
        <pc:picChg chg="add mod">
          <ac:chgData name="Nathan Richards" userId="b7b0aa81-1532-474c-bf78-94d367241da2" providerId="ADAL" clId="{8736D05D-A0D7-41B1-9375-9D8618889B26}" dt="2023-09-20T00:52:00.223" v="119" actId="1076"/>
          <ac:picMkLst>
            <pc:docMk/>
            <pc:sldMk cId="3442288585" sldId="275"/>
            <ac:picMk id="3" creationId="{9F07F92A-15EA-4A87-B33E-C340232872E2}"/>
          </ac:picMkLst>
        </pc:picChg>
        <pc:picChg chg="add mod">
          <ac:chgData name="Nathan Richards" userId="b7b0aa81-1532-474c-bf78-94d367241da2" providerId="ADAL" clId="{8736D05D-A0D7-41B1-9375-9D8618889B26}" dt="2023-09-20T00:53:20.008" v="124" actId="1076"/>
          <ac:picMkLst>
            <pc:docMk/>
            <pc:sldMk cId="3442288585" sldId="275"/>
            <ac:picMk id="4" creationId="{8278C226-116F-E771-1951-2F1D7E679677}"/>
          </ac:picMkLst>
        </pc:picChg>
        <pc:picChg chg="add mod">
          <ac:chgData name="Nathan Richards" userId="b7b0aa81-1532-474c-bf78-94d367241da2" providerId="ADAL" clId="{8736D05D-A0D7-41B1-9375-9D8618889B26}" dt="2023-09-20T00:53:22.813" v="125" actId="1076"/>
          <ac:picMkLst>
            <pc:docMk/>
            <pc:sldMk cId="3442288585" sldId="275"/>
            <ac:picMk id="7" creationId="{A34F9716-2C31-74F7-851A-3C494E5EC2BB}"/>
          </ac:picMkLst>
        </pc:picChg>
        <pc:picChg chg="add del mod">
          <ac:chgData name="Nathan Richards" userId="b7b0aa81-1532-474c-bf78-94d367241da2" providerId="ADAL" clId="{8736D05D-A0D7-41B1-9375-9D8618889B26}" dt="2023-09-20T00:53:58.496" v="132" actId="478"/>
          <ac:picMkLst>
            <pc:docMk/>
            <pc:sldMk cId="3442288585" sldId="275"/>
            <ac:picMk id="8" creationId="{D8E6FB4E-6414-71AC-AE80-6A7FDA072B69}"/>
          </ac:picMkLst>
        </pc:picChg>
        <pc:picChg chg="add mod">
          <ac:chgData name="Nathan Richards" userId="b7b0aa81-1532-474c-bf78-94d367241da2" providerId="ADAL" clId="{8736D05D-A0D7-41B1-9375-9D8618889B26}" dt="2023-09-20T00:53:11.702" v="121" actId="1076"/>
          <ac:picMkLst>
            <pc:docMk/>
            <pc:sldMk cId="3442288585" sldId="275"/>
            <ac:picMk id="9" creationId="{C0FBA2CF-E0D6-5895-FC7C-A5318C3F72FF}"/>
          </ac:picMkLst>
        </pc:picChg>
        <pc:picChg chg="add mod">
          <ac:chgData name="Nathan Richards" userId="b7b0aa81-1532-474c-bf78-94d367241da2" providerId="ADAL" clId="{8736D05D-A0D7-41B1-9375-9D8618889B26}" dt="2023-09-20T00:53:49.884" v="129" actId="1076"/>
          <ac:picMkLst>
            <pc:docMk/>
            <pc:sldMk cId="3442288585" sldId="275"/>
            <ac:picMk id="10" creationId="{F69026BE-EE41-7F64-76F9-3E2CDAD2EB82}"/>
          </ac:picMkLst>
        </pc:picChg>
        <pc:picChg chg="add mod">
          <ac:chgData name="Nathan Richards" userId="b7b0aa81-1532-474c-bf78-94d367241da2" providerId="ADAL" clId="{8736D05D-A0D7-41B1-9375-9D8618889B26}" dt="2023-09-20T00:53:49.884" v="129" actId="1076"/>
          <ac:picMkLst>
            <pc:docMk/>
            <pc:sldMk cId="3442288585" sldId="275"/>
            <ac:picMk id="11" creationId="{B8368219-25DA-32E0-FD7A-464373E739C3}"/>
          </ac:picMkLst>
        </pc:picChg>
        <pc:picChg chg="add mod">
          <ac:chgData name="Nathan Richards" userId="b7b0aa81-1532-474c-bf78-94d367241da2" providerId="ADAL" clId="{8736D05D-A0D7-41B1-9375-9D8618889B26}" dt="2023-09-20T00:53:49.884" v="129" actId="1076"/>
          <ac:picMkLst>
            <pc:docMk/>
            <pc:sldMk cId="3442288585" sldId="275"/>
            <ac:picMk id="12" creationId="{A2998875-4740-62A2-462E-C5F59965312F}"/>
          </ac:picMkLst>
        </pc:picChg>
        <pc:picChg chg="add mod">
          <ac:chgData name="Nathan Richards" userId="b7b0aa81-1532-474c-bf78-94d367241da2" providerId="ADAL" clId="{8736D05D-A0D7-41B1-9375-9D8618889B26}" dt="2023-09-20T00:53:49.884" v="129" actId="1076"/>
          <ac:picMkLst>
            <pc:docMk/>
            <pc:sldMk cId="3442288585" sldId="275"/>
            <ac:picMk id="13" creationId="{4498AC74-451E-312E-3CAE-6E75E5819B18}"/>
          </ac:picMkLst>
        </pc:picChg>
        <pc:picChg chg="add del mod">
          <ac:chgData name="Nathan Richards" userId="b7b0aa81-1532-474c-bf78-94d367241da2" providerId="ADAL" clId="{8736D05D-A0D7-41B1-9375-9D8618889B26}" dt="2023-09-20T00:53:57.131" v="131" actId="478"/>
          <ac:picMkLst>
            <pc:docMk/>
            <pc:sldMk cId="3442288585" sldId="275"/>
            <ac:picMk id="14" creationId="{DB1AE809-30B2-527C-234F-CE6292074CA9}"/>
          </ac:picMkLst>
        </pc:picChg>
        <pc:picChg chg="add del mod">
          <ac:chgData name="Nathan Richards" userId="b7b0aa81-1532-474c-bf78-94d367241da2" providerId="ADAL" clId="{8736D05D-A0D7-41B1-9375-9D8618889B26}" dt="2023-09-20T01:14:31.803" v="410" actId="478"/>
          <ac:picMkLst>
            <pc:docMk/>
            <pc:sldMk cId="3442288585" sldId="275"/>
            <ac:picMk id="15" creationId="{BD7E8D8C-C9E8-DFBD-39DE-10E8ECDF92BF}"/>
          </ac:picMkLst>
        </pc:picChg>
        <pc:picChg chg="add del mod">
          <ac:chgData name="Nathan Richards" userId="b7b0aa81-1532-474c-bf78-94d367241da2" providerId="ADAL" clId="{8736D05D-A0D7-41B1-9375-9D8618889B26}" dt="2023-09-20T01:14:30.873" v="409" actId="478"/>
          <ac:picMkLst>
            <pc:docMk/>
            <pc:sldMk cId="3442288585" sldId="275"/>
            <ac:picMk id="16" creationId="{65FDE1E9-CA52-64E7-8692-E03C98BECA97}"/>
          </ac:picMkLst>
        </pc:picChg>
        <pc:picChg chg="add del mod">
          <ac:chgData name="Nathan Richards" userId="b7b0aa81-1532-474c-bf78-94d367241da2" providerId="ADAL" clId="{8736D05D-A0D7-41B1-9375-9D8618889B26}" dt="2023-09-20T01:14:30.166" v="408" actId="478"/>
          <ac:picMkLst>
            <pc:docMk/>
            <pc:sldMk cId="3442288585" sldId="275"/>
            <ac:picMk id="17" creationId="{23C45B48-8D37-1225-8E3F-BE261788DA3B}"/>
          </ac:picMkLst>
        </pc:picChg>
        <pc:picChg chg="add del mod">
          <ac:chgData name="Nathan Richards" userId="b7b0aa81-1532-474c-bf78-94d367241da2" providerId="ADAL" clId="{8736D05D-A0D7-41B1-9375-9D8618889B26}" dt="2023-09-20T01:14:29.018" v="407" actId="478"/>
          <ac:picMkLst>
            <pc:docMk/>
            <pc:sldMk cId="3442288585" sldId="275"/>
            <ac:picMk id="18" creationId="{27C919BC-022B-1B8E-0B35-5C82D2C7B6AA}"/>
          </ac:picMkLst>
        </pc:picChg>
        <pc:picChg chg="add del mod">
          <ac:chgData name="Nathan Richards" userId="b7b0aa81-1532-474c-bf78-94d367241da2" providerId="ADAL" clId="{8736D05D-A0D7-41B1-9375-9D8618889B26}" dt="2023-09-21T01:57:53.931" v="641" actId="478"/>
          <ac:picMkLst>
            <pc:docMk/>
            <pc:sldMk cId="3442288585" sldId="275"/>
            <ac:picMk id="19" creationId="{E1ADE033-3C67-3AC2-35B6-7B0EEE589C89}"/>
          </ac:picMkLst>
        </pc:picChg>
        <pc:picChg chg="add mod">
          <ac:chgData name="Nathan Richards" userId="b7b0aa81-1532-474c-bf78-94d367241da2" providerId="ADAL" clId="{8736D05D-A0D7-41B1-9375-9D8618889B26}" dt="2023-09-20T01:19:17.045" v="506" actId="1076"/>
          <ac:picMkLst>
            <pc:docMk/>
            <pc:sldMk cId="3442288585" sldId="275"/>
            <ac:picMk id="21" creationId="{136A323F-E016-58BA-5B43-2FF12590FF03}"/>
          </ac:picMkLst>
        </pc:picChg>
        <pc:picChg chg="add del mod">
          <ac:chgData name="Nathan Richards" userId="b7b0aa81-1532-474c-bf78-94d367241da2" providerId="ADAL" clId="{8736D05D-A0D7-41B1-9375-9D8618889B26}" dt="2023-09-20T01:19:35.278" v="513" actId="478"/>
          <ac:picMkLst>
            <pc:docMk/>
            <pc:sldMk cId="3442288585" sldId="275"/>
            <ac:picMk id="22" creationId="{B93EDB15-683D-4254-DACA-04B8BE37BED4}"/>
          </ac:picMkLst>
        </pc:picChg>
        <pc:picChg chg="del mod">
          <ac:chgData name="Nathan Richards" userId="b7b0aa81-1532-474c-bf78-94d367241da2" providerId="ADAL" clId="{8736D05D-A0D7-41B1-9375-9D8618889B26}" dt="2023-09-20T00:53:45.759" v="127" actId="21"/>
          <ac:picMkLst>
            <pc:docMk/>
            <pc:sldMk cId="3442288585" sldId="275"/>
            <ac:picMk id="26" creationId="{D3A31970-D885-DD54-2AB4-CCAE8B93E6D4}"/>
          </ac:picMkLst>
        </pc:picChg>
        <pc:picChg chg="del mod">
          <ac:chgData name="Nathan Richards" userId="b7b0aa81-1532-474c-bf78-94d367241da2" providerId="ADAL" clId="{8736D05D-A0D7-41B1-9375-9D8618889B26}" dt="2023-09-20T00:53:45.759" v="127" actId="21"/>
          <ac:picMkLst>
            <pc:docMk/>
            <pc:sldMk cId="3442288585" sldId="275"/>
            <ac:picMk id="27" creationId="{5D9DFBE0-DA4C-BBCB-2D68-34342CBBFBE7}"/>
          </ac:picMkLst>
        </pc:picChg>
        <pc:picChg chg="del mod">
          <ac:chgData name="Nathan Richards" userId="b7b0aa81-1532-474c-bf78-94d367241da2" providerId="ADAL" clId="{8736D05D-A0D7-41B1-9375-9D8618889B26}" dt="2023-09-20T00:53:45.759" v="127" actId="21"/>
          <ac:picMkLst>
            <pc:docMk/>
            <pc:sldMk cId="3442288585" sldId="275"/>
            <ac:picMk id="28" creationId="{135F316C-89E0-D74D-7F6A-4DB05C3FB93A}"/>
          </ac:picMkLst>
        </pc:picChg>
        <pc:picChg chg="del mod">
          <ac:chgData name="Nathan Richards" userId="b7b0aa81-1532-474c-bf78-94d367241da2" providerId="ADAL" clId="{8736D05D-A0D7-41B1-9375-9D8618889B26}" dt="2023-09-20T00:53:45.759" v="127" actId="21"/>
          <ac:picMkLst>
            <pc:docMk/>
            <pc:sldMk cId="3442288585" sldId="275"/>
            <ac:picMk id="29" creationId="{5F13A4DD-A1D5-5839-2DA3-34A2362C2097}"/>
          </ac:picMkLst>
        </pc:picChg>
        <pc:picChg chg="del mod">
          <ac:chgData name="Nathan Richards" userId="b7b0aa81-1532-474c-bf78-94d367241da2" providerId="ADAL" clId="{8736D05D-A0D7-41B1-9375-9D8618889B26}" dt="2023-09-20T00:53:45.759" v="127" actId="21"/>
          <ac:picMkLst>
            <pc:docMk/>
            <pc:sldMk cId="3442288585" sldId="275"/>
            <ac:picMk id="30" creationId="{C6E5A362-133C-5B65-2D03-15BB702EB033}"/>
          </ac:picMkLst>
        </pc:picChg>
        <pc:picChg chg="del">
          <ac:chgData name="Nathan Richards" userId="b7b0aa81-1532-474c-bf78-94d367241da2" providerId="ADAL" clId="{8736D05D-A0D7-41B1-9375-9D8618889B26}" dt="2023-09-20T00:51:19.113" v="115" actId="478"/>
          <ac:picMkLst>
            <pc:docMk/>
            <pc:sldMk cId="3442288585" sldId="275"/>
            <ac:picMk id="33" creationId="{2F4A4DE8-206F-0E7E-7958-EF8DB456980B}"/>
          </ac:picMkLst>
        </pc:picChg>
      </pc:sldChg>
      <pc:sldChg chg="del">
        <pc:chgData name="Nathan Richards" userId="b7b0aa81-1532-474c-bf78-94d367241da2" providerId="ADAL" clId="{8736D05D-A0D7-41B1-9375-9D8618889B26}" dt="2023-09-20T00:47:38.335" v="30" actId="47"/>
        <pc:sldMkLst>
          <pc:docMk/>
          <pc:sldMk cId="4139502668" sldId="275"/>
        </pc:sldMkLst>
      </pc:sldChg>
      <pc:sldChg chg="addSp delSp modSp add mod">
        <pc:chgData name="Nathan Richards" userId="b7b0aa81-1532-474c-bf78-94d367241da2" providerId="ADAL" clId="{8736D05D-A0D7-41B1-9375-9D8618889B26}" dt="2023-09-21T01:57:57.431" v="642" actId="478"/>
        <pc:sldMkLst>
          <pc:docMk/>
          <pc:sldMk cId="1866166918" sldId="276"/>
        </pc:sldMkLst>
        <pc:spChg chg="del">
          <ac:chgData name="Nathan Richards" userId="b7b0aa81-1532-474c-bf78-94d367241da2" providerId="ADAL" clId="{8736D05D-A0D7-41B1-9375-9D8618889B26}" dt="2023-09-20T01:18:49.968" v="499" actId="478"/>
          <ac:spMkLst>
            <pc:docMk/>
            <pc:sldMk cId="1866166918" sldId="276"/>
            <ac:spMk id="2" creationId="{AA3D2002-E886-5FBD-DC14-BC80D57D5591}"/>
          </ac:spMkLst>
        </pc:spChg>
        <pc:spChg chg="mod">
          <ac:chgData name="Nathan Richards" userId="b7b0aa81-1532-474c-bf78-94d367241da2" providerId="ADAL" clId="{8736D05D-A0D7-41B1-9375-9D8618889B26}" dt="2023-09-20T00:54:16.959" v="151" actId="20577"/>
          <ac:spMkLst>
            <pc:docMk/>
            <pc:sldMk cId="1866166918" sldId="276"/>
            <ac:spMk id="6" creationId="{3E108F42-9BDE-42C7-11C3-A5952AB2CB27}"/>
          </ac:spMkLst>
        </pc:spChg>
        <pc:picChg chg="add del mod">
          <ac:chgData name="Nathan Richards" userId="b7b0aa81-1532-474c-bf78-94d367241da2" providerId="ADAL" clId="{8736D05D-A0D7-41B1-9375-9D8618889B26}" dt="2023-09-20T01:14:38.038" v="414" actId="478"/>
          <ac:picMkLst>
            <pc:docMk/>
            <pc:sldMk cId="1866166918" sldId="276"/>
            <ac:picMk id="15" creationId="{B5E1A7F9-DEFB-98DD-55E0-C01DF9571366}"/>
          </ac:picMkLst>
        </pc:picChg>
        <pc:picChg chg="add del mod">
          <ac:chgData name="Nathan Richards" userId="b7b0aa81-1532-474c-bf78-94d367241da2" providerId="ADAL" clId="{8736D05D-A0D7-41B1-9375-9D8618889B26}" dt="2023-09-20T01:14:37.310" v="413" actId="478"/>
          <ac:picMkLst>
            <pc:docMk/>
            <pc:sldMk cId="1866166918" sldId="276"/>
            <ac:picMk id="16" creationId="{9F5A5831-2A8A-408D-0F46-3A6B4A20BB4E}"/>
          </ac:picMkLst>
        </pc:picChg>
        <pc:picChg chg="add del mod">
          <ac:chgData name="Nathan Richards" userId="b7b0aa81-1532-474c-bf78-94d367241da2" providerId="ADAL" clId="{8736D05D-A0D7-41B1-9375-9D8618889B26}" dt="2023-09-20T01:14:36.459" v="412" actId="478"/>
          <ac:picMkLst>
            <pc:docMk/>
            <pc:sldMk cId="1866166918" sldId="276"/>
            <ac:picMk id="17" creationId="{F80F34F8-F12A-7BB0-08F6-90AE62D66ACA}"/>
          </ac:picMkLst>
        </pc:picChg>
        <pc:picChg chg="add del mod">
          <ac:chgData name="Nathan Richards" userId="b7b0aa81-1532-474c-bf78-94d367241da2" providerId="ADAL" clId="{8736D05D-A0D7-41B1-9375-9D8618889B26}" dt="2023-09-20T01:14:35.641" v="411" actId="478"/>
          <ac:picMkLst>
            <pc:docMk/>
            <pc:sldMk cId="1866166918" sldId="276"/>
            <ac:picMk id="18" creationId="{157B7C74-B101-6FEB-6FF4-89E5E93E04EB}"/>
          </ac:picMkLst>
        </pc:picChg>
        <pc:picChg chg="add del mod">
          <ac:chgData name="Nathan Richards" userId="b7b0aa81-1532-474c-bf78-94d367241da2" providerId="ADAL" clId="{8736D05D-A0D7-41B1-9375-9D8618889B26}" dt="2023-09-21T01:57:57.431" v="642" actId="478"/>
          <ac:picMkLst>
            <pc:docMk/>
            <pc:sldMk cId="1866166918" sldId="276"/>
            <ac:picMk id="19" creationId="{F6421EBF-5D4E-190F-9FFA-947BC7241E7E}"/>
          </ac:picMkLst>
        </pc:picChg>
        <pc:picChg chg="add mod">
          <ac:chgData name="Nathan Richards" userId="b7b0aa81-1532-474c-bf78-94d367241da2" providerId="ADAL" clId="{8736D05D-A0D7-41B1-9375-9D8618889B26}" dt="2023-09-20T01:19:37.277" v="514"/>
          <ac:picMkLst>
            <pc:docMk/>
            <pc:sldMk cId="1866166918" sldId="276"/>
            <ac:picMk id="20" creationId="{EB8BE1A2-583C-7A54-9781-6C7BA7CC1D0F}"/>
          </ac:picMkLst>
        </pc:picChg>
      </pc:sldChg>
      <pc:sldChg chg="del">
        <pc:chgData name="Nathan Richards" userId="b7b0aa81-1532-474c-bf78-94d367241da2" providerId="ADAL" clId="{8736D05D-A0D7-41B1-9375-9D8618889B26}" dt="2023-09-20T00:47:38.335" v="30" actId="47"/>
        <pc:sldMkLst>
          <pc:docMk/>
          <pc:sldMk cId="2269837733" sldId="276"/>
        </pc:sldMkLst>
      </pc:sldChg>
      <pc:sldChg chg="addSp delSp modSp add mod delAnim modAnim">
        <pc:chgData name="Nathan Richards" userId="b7b0aa81-1532-474c-bf78-94d367241da2" providerId="ADAL" clId="{8736D05D-A0D7-41B1-9375-9D8618889B26}" dt="2023-09-21T01:57:41.929" v="636" actId="478"/>
        <pc:sldMkLst>
          <pc:docMk/>
          <pc:sldMk cId="57830301" sldId="277"/>
        </pc:sldMkLst>
        <pc:picChg chg="add del mod">
          <ac:chgData name="Nathan Richards" userId="b7b0aa81-1532-474c-bf78-94d367241da2" providerId="ADAL" clId="{8736D05D-A0D7-41B1-9375-9D8618889B26}" dt="2023-09-20T01:14:02.647" v="390" actId="478"/>
          <ac:picMkLst>
            <pc:docMk/>
            <pc:sldMk cId="57830301" sldId="277"/>
            <ac:picMk id="3" creationId="{30AF9D5C-82C0-B701-EE88-C288EA770BBD}"/>
          </ac:picMkLst>
        </pc:picChg>
        <pc:picChg chg="add del mod">
          <ac:chgData name="Nathan Richards" userId="b7b0aa81-1532-474c-bf78-94d367241da2" providerId="ADAL" clId="{8736D05D-A0D7-41B1-9375-9D8618889B26}" dt="2023-09-20T01:14:01.795" v="389" actId="478"/>
          <ac:picMkLst>
            <pc:docMk/>
            <pc:sldMk cId="57830301" sldId="277"/>
            <ac:picMk id="4" creationId="{676823BB-E977-5437-6CEF-AC4D9CB775FE}"/>
          </ac:picMkLst>
        </pc:picChg>
        <pc:picChg chg="add del mod">
          <ac:chgData name="Nathan Richards" userId="b7b0aa81-1532-474c-bf78-94d367241da2" providerId="ADAL" clId="{8736D05D-A0D7-41B1-9375-9D8618889B26}" dt="2023-09-20T01:14:00.874" v="388" actId="478"/>
          <ac:picMkLst>
            <pc:docMk/>
            <pc:sldMk cId="57830301" sldId="277"/>
            <ac:picMk id="5" creationId="{B1434C49-04E1-0396-F7F4-8D55F1219A46}"/>
          </ac:picMkLst>
        </pc:picChg>
        <pc:picChg chg="add del mod">
          <ac:chgData name="Nathan Richards" userId="b7b0aa81-1532-474c-bf78-94d367241da2" providerId="ADAL" clId="{8736D05D-A0D7-41B1-9375-9D8618889B26}" dt="2023-09-20T01:14:00.076" v="387" actId="478"/>
          <ac:picMkLst>
            <pc:docMk/>
            <pc:sldMk cId="57830301" sldId="277"/>
            <ac:picMk id="7" creationId="{479CF178-AB64-0E86-D32D-69B7F54CBCFF}"/>
          </ac:picMkLst>
        </pc:picChg>
        <pc:picChg chg="add del mod">
          <ac:chgData name="Nathan Richards" userId="b7b0aa81-1532-474c-bf78-94d367241da2" providerId="ADAL" clId="{8736D05D-A0D7-41B1-9375-9D8618889B26}" dt="2023-09-21T01:57:41.929" v="636" actId="478"/>
          <ac:picMkLst>
            <pc:docMk/>
            <pc:sldMk cId="57830301" sldId="277"/>
            <ac:picMk id="8" creationId="{6BA9CC2B-48AB-1656-EAD7-51B1FDC8569D}"/>
          </ac:picMkLst>
        </pc:picChg>
        <pc:picChg chg="del mod">
          <ac:chgData name="Nathan Richards" userId="b7b0aa81-1532-474c-bf78-94d367241da2" providerId="ADAL" clId="{8736D05D-A0D7-41B1-9375-9D8618889B26}" dt="2023-09-20T01:29:47.997" v="543" actId="21"/>
          <ac:picMkLst>
            <pc:docMk/>
            <pc:sldMk cId="57830301" sldId="277"/>
            <ac:picMk id="9" creationId="{6E2F0789-DBA0-26B5-F4BF-06339179A5C1}"/>
          </ac:picMkLst>
        </pc:picChg>
        <pc:picChg chg="del mod">
          <ac:chgData name="Nathan Richards" userId="b7b0aa81-1532-474c-bf78-94d367241da2" providerId="ADAL" clId="{8736D05D-A0D7-41B1-9375-9D8618889B26}" dt="2023-09-20T01:29:47.997" v="543" actId="21"/>
          <ac:picMkLst>
            <pc:docMk/>
            <pc:sldMk cId="57830301" sldId="277"/>
            <ac:picMk id="10" creationId="{B2278E48-822E-CC26-3CE6-98B407C47730}"/>
          </ac:picMkLst>
        </pc:picChg>
        <pc:picChg chg="del mod">
          <ac:chgData name="Nathan Richards" userId="b7b0aa81-1532-474c-bf78-94d367241da2" providerId="ADAL" clId="{8736D05D-A0D7-41B1-9375-9D8618889B26}" dt="2023-09-20T01:29:47.997" v="543" actId="21"/>
          <ac:picMkLst>
            <pc:docMk/>
            <pc:sldMk cId="57830301" sldId="277"/>
            <ac:picMk id="11" creationId="{59039090-9EEC-3468-0A9A-FD8944AB529C}"/>
          </ac:picMkLst>
        </pc:picChg>
        <pc:picChg chg="del mod">
          <ac:chgData name="Nathan Richards" userId="b7b0aa81-1532-474c-bf78-94d367241da2" providerId="ADAL" clId="{8736D05D-A0D7-41B1-9375-9D8618889B26}" dt="2023-09-20T01:29:47.997" v="543" actId="21"/>
          <ac:picMkLst>
            <pc:docMk/>
            <pc:sldMk cId="57830301" sldId="277"/>
            <ac:picMk id="12" creationId="{9FB955EC-5D52-E377-9FE8-1E9D73C0D59A}"/>
          </ac:picMkLst>
        </pc:picChg>
        <pc:picChg chg="add mod">
          <ac:chgData name="Nathan Richards" userId="b7b0aa81-1532-474c-bf78-94d367241da2" providerId="ADAL" clId="{8736D05D-A0D7-41B1-9375-9D8618889B26}" dt="2023-09-20T01:19:23.066" v="508"/>
          <ac:picMkLst>
            <pc:docMk/>
            <pc:sldMk cId="57830301" sldId="277"/>
            <ac:picMk id="13" creationId="{63AAB7AE-F588-1B3D-6852-5ECA0263E4E6}"/>
          </ac:picMkLst>
        </pc:picChg>
        <pc:picChg chg="add mod">
          <ac:chgData name="Nathan Richards" userId="b7b0aa81-1532-474c-bf78-94d367241da2" providerId="ADAL" clId="{8736D05D-A0D7-41B1-9375-9D8618889B26}" dt="2023-09-20T01:29:42.669" v="542" actId="1076"/>
          <ac:picMkLst>
            <pc:docMk/>
            <pc:sldMk cId="57830301" sldId="277"/>
            <ac:picMk id="14" creationId="{4DB0F677-0776-3CB4-6ACF-55E94BA0FBFF}"/>
          </ac:picMkLst>
        </pc:picChg>
        <pc:picChg chg="add mod">
          <ac:chgData name="Nathan Richards" userId="b7b0aa81-1532-474c-bf78-94d367241da2" providerId="ADAL" clId="{8736D05D-A0D7-41B1-9375-9D8618889B26}" dt="2023-09-20T01:30:06.646" v="583" actId="1038"/>
          <ac:picMkLst>
            <pc:docMk/>
            <pc:sldMk cId="57830301" sldId="277"/>
            <ac:picMk id="15" creationId="{29D68ABC-4851-B571-A79F-C73B56D816F3}"/>
          </ac:picMkLst>
        </pc:picChg>
        <pc:picChg chg="add mod">
          <ac:chgData name="Nathan Richards" userId="b7b0aa81-1532-474c-bf78-94d367241da2" providerId="ADAL" clId="{8736D05D-A0D7-41B1-9375-9D8618889B26}" dt="2023-09-20T01:30:07.907" v="584" actId="1038"/>
          <ac:picMkLst>
            <pc:docMk/>
            <pc:sldMk cId="57830301" sldId="277"/>
            <ac:picMk id="16" creationId="{1FB1172D-BCC9-3E19-1E1C-8336553FE397}"/>
          </ac:picMkLst>
        </pc:picChg>
        <pc:picChg chg="add mod">
          <ac:chgData name="Nathan Richards" userId="b7b0aa81-1532-474c-bf78-94d367241da2" providerId="ADAL" clId="{8736D05D-A0D7-41B1-9375-9D8618889B26}" dt="2023-09-20T01:30:01.949" v="568" actId="1038"/>
          <ac:picMkLst>
            <pc:docMk/>
            <pc:sldMk cId="57830301" sldId="277"/>
            <ac:picMk id="17" creationId="{8D3219AC-B6CA-6875-D7A9-759139A8AC1E}"/>
          </ac:picMkLst>
        </pc:picChg>
        <pc:picChg chg="add mod">
          <ac:chgData name="Nathan Richards" userId="b7b0aa81-1532-474c-bf78-94d367241da2" providerId="ADAL" clId="{8736D05D-A0D7-41B1-9375-9D8618889B26}" dt="2023-09-20T01:30:09.180" v="585" actId="1037"/>
          <ac:picMkLst>
            <pc:docMk/>
            <pc:sldMk cId="57830301" sldId="277"/>
            <ac:picMk id="18" creationId="{3F1BE2C7-C610-FE7A-D8A1-1BDA85559882}"/>
          </ac:picMkLst>
        </pc:picChg>
        <pc:picChg chg="del">
          <ac:chgData name="Nathan Richards" userId="b7b0aa81-1532-474c-bf78-94d367241da2" providerId="ADAL" clId="{8736D05D-A0D7-41B1-9375-9D8618889B26}" dt="2023-09-20T01:29:38.185" v="540" actId="478"/>
          <ac:picMkLst>
            <pc:docMk/>
            <pc:sldMk cId="57830301" sldId="277"/>
            <ac:picMk id="30" creationId="{55566577-2C04-BC53-A655-FB066212DD67}"/>
          </ac:picMkLst>
        </pc:picChg>
      </pc:sldChg>
      <pc:sldChg chg="del">
        <pc:chgData name="Nathan Richards" userId="b7b0aa81-1532-474c-bf78-94d367241da2" providerId="ADAL" clId="{8736D05D-A0D7-41B1-9375-9D8618889B26}" dt="2023-09-20T00:47:38.335" v="30" actId="47"/>
        <pc:sldMkLst>
          <pc:docMk/>
          <pc:sldMk cId="477123926" sldId="277"/>
        </pc:sldMkLst>
      </pc:sldChg>
      <pc:sldChg chg="addSp delSp modSp add mod delAnim modAnim">
        <pc:chgData name="Nathan Richards" userId="b7b0aa81-1532-474c-bf78-94d367241da2" providerId="ADAL" clId="{8736D05D-A0D7-41B1-9375-9D8618889B26}" dt="2023-09-21T01:57:43.782" v="637" actId="478"/>
        <pc:sldMkLst>
          <pc:docMk/>
          <pc:sldMk cId="2042305343" sldId="278"/>
        </pc:sldMkLst>
        <pc:spChg chg="add del mod">
          <ac:chgData name="Nathan Richards" userId="b7b0aa81-1532-474c-bf78-94d367241da2" providerId="ADAL" clId="{8736D05D-A0D7-41B1-9375-9D8618889B26}" dt="2023-09-20T01:56:48.814" v="596"/>
          <ac:spMkLst>
            <pc:docMk/>
            <pc:sldMk cId="2042305343" sldId="278"/>
            <ac:spMk id="18" creationId="{6FA82AC4-6177-F4CE-D77B-DFBEB6E6B253}"/>
          </ac:spMkLst>
        </pc:spChg>
        <pc:spChg chg="add del mod">
          <ac:chgData name="Nathan Richards" userId="b7b0aa81-1532-474c-bf78-94d367241da2" providerId="ADAL" clId="{8736D05D-A0D7-41B1-9375-9D8618889B26}" dt="2023-09-20T01:56:48.814" v="596"/>
          <ac:spMkLst>
            <pc:docMk/>
            <pc:sldMk cId="2042305343" sldId="278"/>
            <ac:spMk id="19" creationId="{742143F2-D45C-DB9C-E527-503DDA0936D9}"/>
          </ac:spMkLst>
        </pc:spChg>
        <pc:spChg chg="add mod">
          <ac:chgData name="Nathan Richards" userId="b7b0aa81-1532-474c-bf78-94d367241da2" providerId="ADAL" clId="{8736D05D-A0D7-41B1-9375-9D8618889B26}" dt="2023-09-20T01:56:56.225" v="598" actId="1076"/>
          <ac:spMkLst>
            <pc:docMk/>
            <pc:sldMk cId="2042305343" sldId="278"/>
            <ac:spMk id="22" creationId="{24814AB5-E383-67F4-01DF-54A2BCED8766}"/>
          </ac:spMkLst>
        </pc:spChg>
        <pc:spChg chg="add mod">
          <ac:chgData name="Nathan Richards" userId="b7b0aa81-1532-474c-bf78-94d367241da2" providerId="ADAL" clId="{8736D05D-A0D7-41B1-9375-9D8618889B26}" dt="2023-09-20T01:56:56.225" v="598" actId="1076"/>
          <ac:spMkLst>
            <pc:docMk/>
            <pc:sldMk cId="2042305343" sldId="278"/>
            <ac:spMk id="23" creationId="{EF0880F8-B36D-B6CA-89A9-A0F1C8E807E8}"/>
          </ac:spMkLst>
        </pc:spChg>
        <pc:picChg chg="add del mod">
          <ac:chgData name="Nathan Richards" userId="b7b0aa81-1532-474c-bf78-94d367241da2" providerId="ADAL" clId="{8736D05D-A0D7-41B1-9375-9D8618889B26}" dt="2023-09-20T01:14:07.972" v="394" actId="478"/>
          <ac:picMkLst>
            <pc:docMk/>
            <pc:sldMk cId="2042305343" sldId="278"/>
            <ac:picMk id="3" creationId="{444CED0F-9DB1-5CE1-C049-881B74619574}"/>
          </ac:picMkLst>
        </pc:picChg>
        <pc:picChg chg="add del mod">
          <ac:chgData name="Nathan Richards" userId="b7b0aa81-1532-474c-bf78-94d367241da2" providerId="ADAL" clId="{8736D05D-A0D7-41B1-9375-9D8618889B26}" dt="2023-09-20T01:14:07.320" v="393" actId="478"/>
          <ac:picMkLst>
            <pc:docMk/>
            <pc:sldMk cId="2042305343" sldId="278"/>
            <ac:picMk id="4" creationId="{87A0A3A2-CC79-504F-84A9-412604F5A1CA}"/>
          </ac:picMkLst>
        </pc:picChg>
        <pc:picChg chg="add del mod">
          <ac:chgData name="Nathan Richards" userId="b7b0aa81-1532-474c-bf78-94d367241da2" providerId="ADAL" clId="{8736D05D-A0D7-41B1-9375-9D8618889B26}" dt="2023-09-20T01:14:06.570" v="392" actId="478"/>
          <ac:picMkLst>
            <pc:docMk/>
            <pc:sldMk cId="2042305343" sldId="278"/>
            <ac:picMk id="5" creationId="{1121AFCE-4E2E-593C-09D0-0F64647C947D}"/>
          </ac:picMkLst>
        </pc:picChg>
        <pc:picChg chg="add del mod">
          <ac:chgData name="Nathan Richards" userId="b7b0aa81-1532-474c-bf78-94d367241da2" providerId="ADAL" clId="{8736D05D-A0D7-41B1-9375-9D8618889B26}" dt="2023-09-20T01:14:05.917" v="391" actId="478"/>
          <ac:picMkLst>
            <pc:docMk/>
            <pc:sldMk cId="2042305343" sldId="278"/>
            <ac:picMk id="7" creationId="{E411E138-812C-B87C-C1CB-969E22E3D3E6}"/>
          </ac:picMkLst>
        </pc:picChg>
        <pc:picChg chg="add del mod">
          <ac:chgData name="Nathan Richards" userId="b7b0aa81-1532-474c-bf78-94d367241da2" providerId="ADAL" clId="{8736D05D-A0D7-41B1-9375-9D8618889B26}" dt="2023-09-21T01:57:43.782" v="637" actId="478"/>
          <ac:picMkLst>
            <pc:docMk/>
            <pc:sldMk cId="2042305343" sldId="278"/>
            <ac:picMk id="8" creationId="{0BA57D1C-874B-CFB4-A361-EFEB2AEB045B}"/>
          </ac:picMkLst>
        </pc:picChg>
        <pc:picChg chg="del mod">
          <ac:chgData name="Nathan Richards" userId="b7b0aa81-1532-474c-bf78-94d367241da2" providerId="ADAL" clId="{8736D05D-A0D7-41B1-9375-9D8618889B26}" dt="2023-09-20T01:57:05.283" v="599" actId="21"/>
          <ac:picMkLst>
            <pc:docMk/>
            <pc:sldMk cId="2042305343" sldId="278"/>
            <ac:picMk id="9" creationId="{6E2F0789-DBA0-26B5-F4BF-06339179A5C1}"/>
          </ac:picMkLst>
        </pc:picChg>
        <pc:picChg chg="del mod">
          <ac:chgData name="Nathan Richards" userId="b7b0aa81-1532-474c-bf78-94d367241da2" providerId="ADAL" clId="{8736D05D-A0D7-41B1-9375-9D8618889B26}" dt="2023-09-20T01:57:05.283" v="599" actId="21"/>
          <ac:picMkLst>
            <pc:docMk/>
            <pc:sldMk cId="2042305343" sldId="278"/>
            <ac:picMk id="10" creationId="{B2278E48-822E-CC26-3CE6-98B407C47730}"/>
          </ac:picMkLst>
        </pc:picChg>
        <pc:picChg chg="del mod">
          <ac:chgData name="Nathan Richards" userId="b7b0aa81-1532-474c-bf78-94d367241da2" providerId="ADAL" clId="{8736D05D-A0D7-41B1-9375-9D8618889B26}" dt="2023-09-20T01:57:05.283" v="599" actId="21"/>
          <ac:picMkLst>
            <pc:docMk/>
            <pc:sldMk cId="2042305343" sldId="278"/>
            <ac:picMk id="11" creationId="{59039090-9EEC-3468-0A9A-FD8944AB529C}"/>
          </ac:picMkLst>
        </pc:picChg>
        <pc:picChg chg="del mod">
          <ac:chgData name="Nathan Richards" userId="b7b0aa81-1532-474c-bf78-94d367241da2" providerId="ADAL" clId="{8736D05D-A0D7-41B1-9375-9D8618889B26}" dt="2023-09-20T01:57:05.283" v="599" actId="21"/>
          <ac:picMkLst>
            <pc:docMk/>
            <pc:sldMk cId="2042305343" sldId="278"/>
            <ac:picMk id="12" creationId="{9FB955EC-5D52-E377-9FE8-1E9D73C0D59A}"/>
          </ac:picMkLst>
        </pc:picChg>
        <pc:picChg chg="add mod">
          <ac:chgData name="Nathan Richards" userId="b7b0aa81-1532-474c-bf78-94d367241da2" providerId="ADAL" clId="{8736D05D-A0D7-41B1-9375-9D8618889B26}" dt="2023-09-20T01:19:24.725" v="509"/>
          <ac:picMkLst>
            <pc:docMk/>
            <pc:sldMk cId="2042305343" sldId="278"/>
            <ac:picMk id="13" creationId="{A2E32AFC-9666-5F0D-6FE8-B6F5D5460253}"/>
          </ac:picMkLst>
        </pc:picChg>
        <pc:picChg chg="add mod">
          <ac:chgData name="Nathan Richards" userId="b7b0aa81-1532-474c-bf78-94d367241da2" providerId="ADAL" clId="{8736D05D-A0D7-41B1-9375-9D8618889B26}" dt="2023-09-20T01:56:19.875" v="594" actId="1076"/>
          <ac:picMkLst>
            <pc:docMk/>
            <pc:sldMk cId="2042305343" sldId="278"/>
            <ac:picMk id="14" creationId="{3EBCF02A-77DF-326A-AD1F-B39238F9351D}"/>
          </ac:picMkLst>
        </pc:picChg>
        <pc:picChg chg="add mod">
          <ac:chgData name="Nathan Richards" userId="b7b0aa81-1532-474c-bf78-94d367241da2" providerId="ADAL" clId="{8736D05D-A0D7-41B1-9375-9D8618889B26}" dt="2023-09-20T01:56:17.333" v="593" actId="1076"/>
          <ac:picMkLst>
            <pc:docMk/>
            <pc:sldMk cId="2042305343" sldId="278"/>
            <ac:picMk id="15" creationId="{A6FAABCE-D9F4-621F-DF3F-46E456CBEF7E}"/>
          </ac:picMkLst>
        </pc:picChg>
        <pc:picChg chg="add del mod">
          <ac:chgData name="Nathan Richards" userId="b7b0aa81-1532-474c-bf78-94d367241da2" providerId="ADAL" clId="{8736D05D-A0D7-41B1-9375-9D8618889B26}" dt="2023-09-20T01:56:48.814" v="596"/>
          <ac:picMkLst>
            <pc:docMk/>
            <pc:sldMk cId="2042305343" sldId="278"/>
            <ac:picMk id="16" creationId="{B379B448-C5C8-E72C-0F14-14ADCCAB7320}"/>
          </ac:picMkLst>
        </pc:picChg>
        <pc:picChg chg="add del mod">
          <ac:chgData name="Nathan Richards" userId="b7b0aa81-1532-474c-bf78-94d367241da2" providerId="ADAL" clId="{8736D05D-A0D7-41B1-9375-9D8618889B26}" dt="2023-09-20T01:56:48.814" v="596"/>
          <ac:picMkLst>
            <pc:docMk/>
            <pc:sldMk cId="2042305343" sldId="278"/>
            <ac:picMk id="17" creationId="{6C2CD62A-7E0F-5E22-3002-4041A4D2EFDD}"/>
          </ac:picMkLst>
        </pc:picChg>
        <pc:picChg chg="add mod">
          <ac:chgData name="Nathan Richards" userId="b7b0aa81-1532-474c-bf78-94d367241da2" providerId="ADAL" clId="{8736D05D-A0D7-41B1-9375-9D8618889B26}" dt="2023-09-20T01:56:56.225" v="598" actId="1076"/>
          <ac:picMkLst>
            <pc:docMk/>
            <pc:sldMk cId="2042305343" sldId="278"/>
            <ac:picMk id="20" creationId="{113BBEE1-C21A-FAB5-E5C9-FAE3C7EE1E1B}"/>
          </ac:picMkLst>
        </pc:picChg>
        <pc:picChg chg="add mod">
          <ac:chgData name="Nathan Richards" userId="b7b0aa81-1532-474c-bf78-94d367241da2" providerId="ADAL" clId="{8736D05D-A0D7-41B1-9375-9D8618889B26}" dt="2023-09-20T01:56:56.225" v="598" actId="1076"/>
          <ac:picMkLst>
            <pc:docMk/>
            <pc:sldMk cId="2042305343" sldId="278"/>
            <ac:picMk id="21" creationId="{9247DE6C-A4AB-75C5-11AC-643B83294832}"/>
          </ac:picMkLst>
        </pc:picChg>
        <pc:picChg chg="add mod">
          <ac:chgData name="Nathan Richards" userId="b7b0aa81-1532-474c-bf78-94d367241da2" providerId="ADAL" clId="{8736D05D-A0D7-41B1-9375-9D8618889B26}" dt="2023-09-20T01:57:06.320" v="600"/>
          <ac:picMkLst>
            <pc:docMk/>
            <pc:sldMk cId="2042305343" sldId="278"/>
            <ac:picMk id="24" creationId="{55CF0A31-A515-C8A6-331A-C20D3D7D474C}"/>
          </ac:picMkLst>
        </pc:picChg>
        <pc:picChg chg="add mod">
          <ac:chgData name="Nathan Richards" userId="b7b0aa81-1532-474c-bf78-94d367241da2" providerId="ADAL" clId="{8736D05D-A0D7-41B1-9375-9D8618889B26}" dt="2023-09-20T01:57:06.320" v="600"/>
          <ac:picMkLst>
            <pc:docMk/>
            <pc:sldMk cId="2042305343" sldId="278"/>
            <ac:picMk id="25" creationId="{1A937101-B2B6-DAE9-5A3B-505E514D1931}"/>
          </ac:picMkLst>
        </pc:picChg>
        <pc:picChg chg="add mod">
          <ac:chgData name="Nathan Richards" userId="b7b0aa81-1532-474c-bf78-94d367241da2" providerId="ADAL" clId="{8736D05D-A0D7-41B1-9375-9D8618889B26}" dt="2023-09-20T01:57:06.320" v="600"/>
          <ac:picMkLst>
            <pc:docMk/>
            <pc:sldMk cId="2042305343" sldId="278"/>
            <ac:picMk id="26" creationId="{3B6EBF3F-6A11-48CC-2171-5766B9AFEBA0}"/>
          </ac:picMkLst>
        </pc:picChg>
        <pc:picChg chg="add mod">
          <ac:chgData name="Nathan Richards" userId="b7b0aa81-1532-474c-bf78-94d367241da2" providerId="ADAL" clId="{8736D05D-A0D7-41B1-9375-9D8618889B26}" dt="2023-09-20T01:57:12.590" v="601" actId="1076"/>
          <ac:picMkLst>
            <pc:docMk/>
            <pc:sldMk cId="2042305343" sldId="278"/>
            <ac:picMk id="27" creationId="{67C43567-3B03-2F97-F16A-EBDE7A924769}"/>
          </ac:picMkLst>
        </pc:picChg>
        <pc:picChg chg="add mod">
          <ac:chgData name="Nathan Richards" userId="b7b0aa81-1532-474c-bf78-94d367241da2" providerId="ADAL" clId="{8736D05D-A0D7-41B1-9375-9D8618889B26}" dt="2023-09-20T01:57:16.509" v="602" actId="1076"/>
          <ac:picMkLst>
            <pc:docMk/>
            <pc:sldMk cId="2042305343" sldId="278"/>
            <ac:picMk id="28" creationId="{6F46B5E5-9C18-949F-2F48-05D3B82E427C}"/>
          </ac:picMkLst>
        </pc:picChg>
        <pc:picChg chg="del mod">
          <ac:chgData name="Nathan Richards" userId="b7b0aa81-1532-474c-bf78-94d367241da2" providerId="ADAL" clId="{8736D05D-A0D7-41B1-9375-9D8618889B26}" dt="2023-09-20T01:57:05.283" v="599" actId="21"/>
          <ac:picMkLst>
            <pc:docMk/>
            <pc:sldMk cId="2042305343" sldId="278"/>
            <ac:picMk id="32" creationId="{A2EB4E89-5BAB-D85A-8203-F25CD3C022D8}"/>
          </ac:picMkLst>
        </pc:picChg>
      </pc:sldChg>
      <pc:sldChg chg="del">
        <pc:chgData name="Nathan Richards" userId="b7b0aa81-1532-474c-bf78-94d367241da2" providerId="ADAL" clId="{8736D05D-A0D7-41B1-9375-9D8618889B26}" dt="2023-09-20T00:47:38.335" v="30" actId="47"/>
        <pc:sldMkLst>
          <pc:docMk/>
          <pc:sldMk cId="2979966360" sldId="278"/>
        </pc:sldMkLst>
      </pc:sldChg>
      <pc:sldChg chg="addSp delSp modSp add mod ord">
        <pc:chgData name="Nathan Richards" userId="b7b0aa81-1532-474c-bf78-94d367241da2" providerId="ADAL" clId="{8736D05D-A0D7-41B1-9375-9D8618889B26}" dt="2023-09-21T01:57:45.967" v="638" actId="478"/>
        <pc:sldMkLst>
          <pc:docMk/>
          <pc:sldMk cId="922750631" sldId="279"/>
        </pc:sldMkLst>
        <pc:spChg chg="mod">
          <ac:chgData name="Nathan Richards" userId="b7b0aa81-1532-474c-bf78-94d367241da2" providerId="ADAL" clId="{8736D05D-A0D7-41B1-9375-9D8618889B26}" dt="2023-09-20T00:56:01.090" v="186" actId="1076"/>
          <ac:spMkLst>
            <pc:docMk/>
            <pc:sldMk cId="922750631" sldId="279"/>
            <ac:spMk id="2" creationId="{A6FE5CA6-6D2B-54AD-EC9F-A42B4121340E}"/>
          </ac:spMkLst>
        </pc:spChg>
        <pc:picChg chg="add del mod">
          <ac:chgData name="Nathan Richards" userId="b7b0aa81-1532-474c-bf78-94d367241da2" providerId="ADAL" clId="{8736D05D-A0D7-41B1-9375-9D8618889B26}" dt="2023-09-20T01:14:12.736" v="398" actId="478"/>
          <ac:picMkLst>
            <pc:docMk/>
            <pc:sldMk cId="922750631" sldId="279"/>
            <ac:picMk id="3" creationId="{7142DA3E-0DE7-16B9-9868-955C6B9FB42D}"/>
          </ac:picMkLst>
        </pc:picChg>
        <pc:picChg chg="add del mod">
          <ac:chgData name="Nathan Richards" userId="b7b0aa81-1532-474c-bf78-94d367241da2" providerId="ADAL" clId="{8736D05D-A0D7-41B1-9375-9D8618889B26}" dt="2023-09-20T01:14:11.136" v="397" actId="478"/>
          <ac:picMkLst>
            <pc:docMk/>
            <pc:sldMk cId="922750631" sldId="279"/>
            <ac:picMk id="4" creationId="{23A01734-08AA-4118-E4A4-7EBA9D36883A}"/>
          </ac:picMkLst>
        </pc:picChg>
        <pc:picChg chg="add del mod">
          <ac:chgData name="Nathan Richards" userId="b7b0aa81-1532-474c-bf78-94d367241da2" providerId="ADAL" clId="{8736D05D-A0D7-41B1-9375-9D8618889B26}" dt="2023-09-20T01:14:10.396" v="396" actId="478"/>
          <ac:picMkLst>
            <pc:docMk/>
            <pc:sldMk cId="922750631" sldId="279"/>
            <ac:picMk id="5" creationId="{8D8041F7-82B8-00DD-163A-50A697425F38}"/>
          </ac:picMkLst>
        </pc:picChg>
        <pc:picChg chg="add del mod">
          <ac:chgData name="Nathan Richards" userId="b7b0aa81-1532-474c-bf78-94d367241da2" providerId="ADAL" clId="{8736D05D-A0D7-41B1-9375-9D8618889B26}" dt="2023-09-20T01:14:09.757" v="395" actId="478"/>
          <ac:picMkLst>
            <pc:docMk/>
            <pc:sldMk cId="922750631" sldId="279"/>
            <ac:picMk id="11" creationId="{6B4EF27D-485D-23B2-FED9-3D38CB83567C}"/>
          </ac:picMkLst>
        </pc:picChg>
        <pc:picChg chg="add del mod">
          <ac:chgData name="Nathan Richards" userId="b7b0aa81-1532-474c-bf78-94d367241da2" providerId="ADAL" clId="{8736D05D-A0D7-41B1-9375-9D8618889B26}" dt="2023-09-21T01:57:45.967" v="638" actId="478"/>
          <ac:picMkLst>
            <pc:docMk/>
            <pc:sldMk cId="922750631" sldId="279"/>
            <ac:picMk id="12" creationId="{23946E48-8574-2632-F948-0EEE7629AEC1}"/>
          </ac:picMkLst>
        </pc:picChg>
      </pc:sldChg>
      <pc:sldChg chg="del">
        <pc:chgData name="Nathan Richards" userId="b7b0aa81-1532-474c-bf78-94d367241da2" providerId="ADAL" clId="{8736D05D-A0D7-41B1-9375-9D8618889B26}" dt="2023-09-20T00:47:38.335" v="30" actId="47"/>
        <pc:sldMkLst>
          <pc:docMk/>
          <pc:sldMk cId="2512660523" sldId="279"/>
        </pc:sldMkLst>
      </pc:sldChg>
      <pc:sldChg chg="del">
        <pc:chgData name="Nathan Richards" userId="b7b0aa81-1532-474c-bf78-94d367241da2" providerId="ADAL" clId="{8736D05D-A0D7-41B1-9375-9D8618889B26}" dt="2023-09-20T00:47:38.335" v="30" actId="47"/>
        <pc:sldMkLst>
          <pc:docMk/>
          <pc:sldMk cId="2437494951" sldId="280"/>
        </pc:sldMkLst>
      </pc:sldChg>
      <pc:sldChg chg="addSp delSp modSp add mod delAnim modAnim">
        <pc:chgData name="Nathan Richards" userId="b7b0aa81-1532-474c-bf78-94d367241da2" providerId="ADAL" clId="{8736D05D-A0D7-41B1-9375-9D8618889B26}" dt="2023-09-21T01:58:01.169" v="643" actId="478"/>
        <pc:sldMkLst>
          <pc:docMk/>
          <pc:sldMk cId="3682708252" sldId="280"/>
        </pc:sldMkLst>
        <pc:spChg chg="del">
          <ac:chgData name="Nathan Richards" userId="b7b0aa81-1532-474c-bf78-94d367241da2" providerId="ADAL" clId="{8736D05D-A0D7-41B1-9375-9D8618889B26}" dt="2023-09-20T00:59:37.276" v="327" actId="478"/>
          <ac:spMkLst>
            <pc:docMk/>
            <pc:sldMk cId="3682708252" sldId="280"/>
            <ac:spMk id="2" creationId="{AA3D2002-E886-5FBD-DC14-BC80D57D5591}"/>
          </ac:spMkLst>
        </pc:spChg>
        <pc:spChg chg="mod">
          <ac:chgData name="Nathan Richards" userId="b7b0aa81-1532-474c-bf78-94d367241da2" providerId="ADAL" clId="{8736D05D-A0D7-41B1-9375-9D8618889B26}" dt="2023-09-20T00:57:24.895" v="308" actId="20577"/>
          <ac:spMkLst>
            <pc:docMk/>
            <pc:sldMk cId="3682708252" sldId="280"/>
            <ac:spMk id="6" creationId="{3E108F42-9BDE-42C7-11C3-A5952AB2CB27}"/>
          </ac:spMkLst>
        </pc:spChg>
        <pc:picChg chg="del">
          <ac:chgData name="Nathan Richards" userId="b7b0aa81-1532-474c-bf78-94d367241da2" providerId="ADAL" clId="{8736D05D-A0D7-41B1-9375-9D8618889B26}" dt="2023-09-20T00:57:48.385" v="310" actId="478"/>
          <ac:picMkLst>
            <pc:docMk/>
            <pc:sldMk cId="3682708252" sldId="280"/>
            <ac:picMk id="3" creationId="{9F07F92A-15EA-4A87-B33E-C340232872E2}"/>
          </ac:picMkLst>
        </pc:picChg>
        <pc:picChg chg="del">
          <ac:chgData name="Nathan Richards" userId="b7b0aa81-1532-474c-bf78-94d367241da2" providerId="ADAL" clId="{8736D05D-A0D7-41B1-9375-9D8618889B26}" dt="2023-09-20T00:57:48.385" v="310" actId="478"/>
          <ac:picMkLst>
            <pc:docMk/>
            <pc:sldMk cId="3682708252" sldId="280"/>
            <ac:picMk id="4" creationId="{8278C226-116F-E771-1951-2F1D7E679677}"/>
          </ac:picMkLst>
        </pc:picChg>
        <pc:picChg chg="del">
          <ac:chgData name="Nathan Richards" userId="b7b0aa81-1532-474c-bf78-94d367241da2" providerId="ADAL" clId="{8736D05D-A0D7-41B1-9375-9D8618889B26}" dt="2023-09-20T00:57:48.385" v="310" actId="478"/>
          <ac:picMkLst>
            <pc:docMk/>
            <pc:sldMk cId="3682708252" sldId="280"/>
            <ac:picMk id="7" creationId="{A34F9716-2C31-74F7-851A-3C494E5EC2BB}"/>
          </ac:picMkLst>
        </pc:picChg>
        <pc:picChg chg="del">
          <ac:chgData name="Nathan Richards" userId="b7b0aa81-1532-474c-bf78-94d367241da2" providerId="ADAL" clId="{8736D05D-A0D7-41B1-9375-9D8618889B26}" dt="2023-09-20T00:57:48.385" v="310" actId="478"/>
          <ac:picMkLst>
            <pc:docMk/>
            <pc:sldMk cId="3682708252" sldId="280"/>
            <ac:picMk id="8" creationId="{D8E6FB4E-6414-71AC-AE80-6A7FDA072B69}"/>
          </ac:picMkLst>
        </pc:picChg>
        <pc:picChg chg="del">
          <ac:chgData name="Nathan Richards" userId="b7b0aa81-1532-474c-bf78-94d367241da2" providerId="ADAL" clId="{8736D05D-A0D7-41B1-9375-9D8618889B26}" dt="2023-09-20T00:57:48.385" v="310" actId="478"/>
          <ac:picMkLst>
            <pc:docMk/>
            <pc:sldMk cId="3682708252" sldId="280"/>
            <ac:picMk id="9" creationId="{C0FBA2CF-E0D6-5895-FC7C-A5318C3F72FF}"/>
          </ac:picMkLst>
        </pc:picChg>
        <pc:picChg chg="del mod">
          <ac:chgData name="Nathan Richards" userId="b7b0aa81-1532-474c-bf78-94d367241da2" providerId="ADAL" clId="{8736D05D-A0D7-41B1-9375-9D8618889B26}" dt="2023-09-20T00:59:25.545" v="324" actId="21"/>
          <ac:picMkLst>
            <pc:docMk/>
            <pc:sldMk cId="3682708252" sldId="280"/>
            <ac:picMk id="10" creationId="{F69026BE-EE41-7F64-76F9-3E2CDAD2EB82}"/>
          </ac:picMkLst>
        </pc:picChg>
        <pc:picChg chg="del mod">
          <ac:chgData name="Nathan Richards" userId="b7b0aa81-1532-474c-bf78-94d367241da2" providerId="ADAL" clId="{8736D05D-A0D7-41B1-9375-9D8618889B26}" dt="2023-09-20T00:59:25.545" v="324" actId="21"/>
          <ac:picMkLst>
            <pc:docMk/>
            <pc:sldMk cId="3682708252" sldId="280"/>
            <ac:picMk id="11" creationId="{B8368219-25DA-32E0-FD7A-464373E739C3}"/>
          </ac:picMkLst>
        </pc:picChg>
        <pc:picChg chg="del mod">
          <ac:chgData name="Nathan Richards" userId="b7b0aa81-1532-474c-bf78-94d367241da2" providerId="ADAL" clId="{8736D05D-A0D7-41B1-9375-9D8618889B26}" dt="2023-09-20T00:59:25.545" v="324" actId="21"/>
          <ac:picMkLst>
            <pc:docMk/>
            <pc:sldMk cId="3682708252" sldId="280"/>
            <ac:picMk id="12" creationId="{A2998875-4740-62A2-462E-C5F59965312F}"/>
          </ac:picMkLst>
        </pc:picChg>
        <pc:picChg chg="del mod">
          <ac:chgData name="Nathan Richards" userId="b7b0aa81-1532-474c-bf78-94d367241da2" providerId="ADAL" clId="{8736D05D-A0D7-41B1-9375-9D8618889B26}" dt="2023-09-20T00:59:25.545" v="324" actId="21"/>
          <ac:picMkLst>
            <pc:docMk/>
            <pc:sldMk cId="3682708252" sldId="280"/>
            <ac:picMk id="13" creationId="{4498AC74-451E-312E-3CAE-6E75E5819B18}"/>
          </ac:picMkLst>
        </pc:picChg>
        <pc:picChg chg="del mod">
          <ac:chgData name="Nathan Richards" userId="b7b0aa81-1532-474c-bf78-94d367241da2" providerId="ADAL" clId="{8736D05D-A0D7-41B1-9375-9D8618889B26}" dt="2023-09-20T00:59:25.545" v="324" actId="21"/>
          <ac:picMkLst>
            <pc:docMk/>
            <pc:sldMk cId="3682708252" sldId="280"/>
            <ac:picMk id="14" creationId="{DB1AE809-30B2-527C-234F-CE6292074CA9}"/>
          </ac:picMkLst>
        </pc:picChg>
        <pc:picChg chg="add mod">
          <ac:chgData name="Nathan Richards" userId="b7b0aa81-1532-474c-bf78-94d367241da2" providerId="ADAL" clId="{8736D05D-A0D7-41B1-9375-9D8618889B26}" dt="2023-09-20T00:59:44.837" v="328" actId="1076"/>
          <ac:picMkLst>
            <pc:docMk/>
            <pc:sldMk cId="3682708252" sldId="280"/>
            <ac:picMk id="15" creationId="{470D508C-5579-A4CA-7CE7-A15350715DB7}"/>
          </ac:picMkLst>
        </pc:picChg>
        <pc:picChg chg="add mod">
          <ac:chgData name="Nathan Richards" userId="b7b0aa81-1532-474c-bf78-94d367241da2" providerId="ADAL" clId="{8736D05D-A0D7-41B1-9375-9D8618889B26}" dt="2023-09-20T00:59:44.837" v="328" actId="1076"/>
          <ac:picMkLst>
            <pc:docMk/>
            <pc:sldMk cId="3682708252" sldId="280"/>
            <ac:picMk id="16" creationId="{0758C49D-68DC-2959-4FB3-54A0BB89045D}"/>
          </ac:picMkLst>
        </pc:picChg>
        <pc:picChg chg="add mod">
          <ac:chgData name="Nathan Richards" userId="b7b0aa81-1532-474c-bf78-94d367241da2" providerId="ADAL" clId="{8736D05D-A0D7-41B1-9375-9D8618889B26}" dt="2023-09-20T00:59:44.837" v="328" actId="1076"/>
          <ac:picMkLst>
            <pc:docMk/>
            <pc:sldMk cId="3682708252" sldId="280"/>
            <ac:picMk id="17" creationId="{B076AD3B-1A2A-F0D2-ED37-DCF7D76C63CE}"/>
          </ac:picMkLst>
        </pc:picChg>
        <pc:picChg chg="add mod">
          <ac:chgData name="Nathan Richards" userId="b7b0aa81-1532-474c-bf78-94d367241da2" providerId="ADAL" clId="{8736D05D-A0D7-41B1-9375-9D8618889B26}" dt="2023-09-20T01:57:54.213" v="607" actId="1076"/>
          <ac:picMkLst>
            <pc:docMk/>
            <pc:sldMk cId="3682708252" sldId="280"/>
            <ac:picMk id="18" creationId="{AB1911C0-517C-62CC-5403-11142D609779}"/>
          </ac:picMkLst>
        </pc:picChg>
        <pc:picChg chg="add mod">
          <ac:chgData name="Nathan Richards" userId="b7b0aa81-1532-474c-bf78-94d367241da2" providerId="ADAL" clId="{8736D05D-A0D7-41B1-9375-9D8618889B26}" dt="2023-09-20T01:57:51.276" v="606" actId="1076"/>
          <ac:picMkLst>
            <pc:docMk/>
            <pc:sldMk cId="3682708252" sldId="280"/>
            <ac:picMk id="19" creationId="{9BEC81DF-8976-CD12-51F1-1F5A89367B54}"/>
          </ac:picMkLst>
        </pc:picChg>
        <pc:picChg chg="add mod">
          <ac:chgData name="Nathan Richards" userId="b7b0aa81-1532-474c-bf78-94d367241da2" providerId="ADAL" clId="{8736D05D-A0D7-41B1-9375-9D8618889B26}" dt="2023-09-20T00:59:44.837" v="328" actId="1076"/>
          <ac:picMkLst>
            <pc:docMk/>
            <pc:sldMk cId="3682708252" sldId="280"/>
            <ac:picMk id="20" creationId="{5B3BE4EA-51DD-F00A-98AD-0165E5F45E7B}"/>
          </ac:picMkLst>
        </pc:picChg>
        <pc:picChg chg="add del mod">
          <ac:chgData name="Nathan Richards" userId="b7b0aa81-1532-474c-bf78-94d367241da2" providerId="ADAL" clId="{8736D05D-A0D7-41B1-9375-9D8618889B26}" dt="2023-09-20T00:59:25.545" v="324" actId="21"/>
          <ac:picMkLst>
            <pc:docMk/>
            <pc:sldMk cId="3682708252" sldId="280"/>
            <ac:picMk id="21" creationId="{2C6E36A9-35A9-46C8-1F0B-21CFFDD7668F}"/>
          </ac:picMkLst>
        </pc:picChg>
        <pc:picChg chg="add mod">
          <ac:chgData name="Nathan Richards" userId="b7b0aa81-1532-474c-bf78-94d367241da2" providerId="ADAL" clId="{8736D05D-A0D7-41B1-9375-9D8618889B26}" dt="2023-09-20T00:59:44.837" v="328" actId="1076"/>
          <ac:picMkLst>
            <pc:docMk/>
            <pc:sldMk cId="3682708252" sldId="280"/>
            <ac:picMk id="22" creationId="{92EFFBA7-A347-9934-C5B0-6CF740E497B5}"/>
          </ac:picMkLst>
        </pc:picChg>
        <pc:picChg chg="add mod">
          <ac:chgData name="Nathan Richards" userId="b7b0aa81-1532-474c-bf78-94d367241da2" providerId="ADAL" clId="{8736D05D-A0D7-41B1-9375-9D8618889B26}" dt="2023-09-20T00:59:44.837" v="328" actId="1076"/>
          <ac:picMkLst>
            <pc:docMk/>
            <pc:sldMk cId="3682708252" sldId="280"/>
            <ac:picMk id="23" creationId="{9BA1DD0B-A57B-1FD2-0E09-27B5177E7C68}"/>
          </ac:picMkLst>
        </pc:picChg>
        <pc:picChg chg="add mod">
          <ac:chgData name="Nathan Richards" userId="b7b0aa81-1532-474c-bf78-94d367241da2" providerId="ADAL" clId="{8736D05D-A0D7-41B1-9375-9D8618889B26}" dt="2023-09-20T00:59:44.837" v="328" actId="1076"/>
          <ac:picMkLst>
            <pc:docMk/>
            <pc:sldMk cId="3682708252" sldId="280"/>
            <ac:picMk id="24" creationId="{3E97549D-B902-D03D-7E81-EA0925A64F8E}"/>
          </ac:picMkLst>
        </pc:picChg>
        <pc:picChg chg="add mod">
          <ac:chgData name="Nathan Richards" userId="b7b0aa81-1532-474c-bf78-94d367241da2" providerId="ADAL" clId="{8736D05D-A0D7-41B1-9375-9D8618889B26}" dt="2023-09-20T00:59:44.837" v="328" actId="1076"/>
          <ac:picMkLst>
            <pc:docMk/>
            <pc:sldMk cId="3682708252" sldId="280"/>
            <ac:picMk id="25" creationId="{1C06131D-ABAC-7C27-32CC-FE17E56B56F7}"/>
          </ac:picMkLst>
        </pc:picChg>
        <pc:picChg chg="add mod">
          <ac:chgData name="Nathan Richards" userId="b7b0aa81-1532-474c-bf78-94d367241da2" providerId="ADAL" clId="{8736D05D-A0D7-41B1-9375-9D8618889B26}" dt="2023-09-20T02:00:52.221" v="617" actId="1076"/>
          <ac:picMkLst>
            <pc:docMk/>
            <pc:sldMk cId="3682708252" sldId="280"/>
            <ac:picMk id="26" creationId="{02A7A1D3-2FBE-E41E-8565-541FC3D329E9}"/>
          </ac:picMkLst>
        </pc:picChg>
        <pc:picChg chg="add mod">
          <ac:chgData name="Nathan Richards" userId="b7b0aa81-1532-474c-bf78-94d367241da2" providerId="ADAL" clId="{8736D05D-A0D7-41B1-9375-9D8618889B26}" dt="2023-09-20T01:58:00.008" v="608" actId="1076"/>
          <ac:picMkLst>
            <pc:docMk/>
            <pc:sldMk cId="3682708252" sldId="280"/>
            <ac:picMk id="27" creationId="{66100829-A8A5-6CFC-CA5A-BC9BDCBE2651}"/>
          </ac:picMkLst>
        </pc:picChg>
        <pc:picChg chg="add del mod">
          <ac:chgData name="Nathan Richards" userId="b7b0aa81-1532-474c-bf78-94d367241da2" providerId="ADAL" clId="{8736D05D-A0D7-41B1-9375-9D8618889B26}" dt="2023-09-20T01:14:44.596" v="418" actId="478"/>
          <ac:picMkLst>
            <pc:docMk/>
            <pc:sldMk cId="3682708252" sldId="280"/>
            <ac:picMk id="28" creationId="{17FA081E-6FEA-0184-B663-AA782DB7C179}"/>
          </ac:picMkLst>
        </pc:picChg>
        <pc:picChg chg="add del mod">
          <ac:chgData name="Nathan Richards" userId="b7b0aa81-1532-474c-bf78-94d367241da2" providerId="ADAL" clId="{8736D05D-A0D7-41B1-9375-9D8618889B26}" dt="2023-09-20T01:14:43.427" v="417" actId="478"/>
          <ac:picMkLst>
            <pc:docMk/>
            <pc:sldMk cId="3682708252" sldId="280"/>
            <ac:picMk id="29" creationId="{58DDF5A6-F08E-90E0-8330-7684AC180A95}"/>
          </ac:picMkLst>
        </pc:picChg>
        <pc:picChg chg="add del mod">
          <ac:chgData name="Nathan Richards" userId="b7b0aa81-1532-474c-bf78-94d367241da2" providerId="ADAL" clId="{8736D05D-A0D7-41B1-9375-9D8618889B26}" dt="2023-09-20T01:14:42.333" v="416" actId="478"/>
          <ac:picMkLst>
            <pc:docMk/>
            <pc:sldMk cId="3682708252" sldId="280"/>
            <ac:picMk id="30" creationId="{7B4C3950-3A6F-6FAD-E010-9D8080666120}"/>
          </ac:picMkLst>
        </pc:picChg>
        <pc:picChg chg="add del mod">
          <ac:chgData name="Nathan Richards" userId="b7b0aa81-1532-474c-bf78-94d367241da2" providerId="ADAL" clId="{8736D05D-A0D7-41B1-9375-9D8618889B26}" dt="2023-09-20T01:14:41.478" v="415" actId="478"/>
          <ac:picMkLst>
            <pc:docMk/>
            <pc:sldMk cId="3682708252" sldId="280"/>
            <ac:picMk id="31" creationId="{CC0988A8-6E7F-C5AE-24DD-05108C6977C4}"/>
          </ac:picMkLst>
        </pc:picChg>
        <pc:picChg chg="add del mod">
          <ac:chgData name="Nathan Richards" userId="b7b0aa81-1532-474c-bf78-94d367241da2" providerId="ADAL" clId="{8736D05D-A0D7-41B1-9375-9D8618889B26}" dt="2023-09-21T01:58:01.169" v="643" actId="478"/>
          <ac:picMkLst>
            <pc:docMk/>
            <pc:sldMk cId="3682708252" sldId="280"/>
            <ac:picMk id="32" creationId="{43F06B18-21F9-FE29-3217-186168B61F50}"/>
          </ac:picMkLst>
        </pc:picChg>
        <pc:picChg chg="add mod">
          <ac:chgData name="Nathan Richards" userId="b7b0aa81-1532-474c-bf78-94d367241da2" providerId="ADAL" clId="{8736D05D-A0D7-41B1-9375-9D8618889B26}" dt="2023-09-20T01:19:39.746" v="515"/>
          <ac:picMkLst>
            <pc:docMk/>
            <pc:sldMk cId="3682708252" sldId="280"/>
            <ac:picMk id="33" creationId="{DDEFAB43-8F54-937D-12DA-9F908DFBA6EB}"/>
          </ac:picMkLst>
        </pc:picChg>
      </pc:sldChg>
      <pc:sldChg chg="addSp delSp modSp add mod">
        <pc:chgData name="Nathan Richards" userId="b7b0aa81-1532-474c-bf78-94d367241da2" providerId="ADAL" clId="{8736D05D-A0D7-41B1-9375-9D8618889B26}" dt="2023-09-21T01:58:12.101" v="646" actId="478"/>
        <pc:sldMkLst>
          <pc:docMk/>
          <pc:sldMk cId="1174196041" sldId="281"/>
        </pc:sldMkLst>
        <pc:spChg chg="del">
          <ac:chgData name="Nathan Richards" userId="b7b0aa81-1532-474c-bf78-94d367241da2" providerId="ADAL" clId="{8736D05D-A0D7-41B1-9375-9D8618889B26}" dt="2023-09-20T01:18:42.604" v="497" actId="478"/>
          <ac:spMkLst>
            <pc:docMk/>
            <pc:sldMk cId="1174196041" sldId="281"/>
            <ac:spMk id="2" creationId="{AA3D2002-E886-5FBD-DC14-BC80D57D5591}"/>
          </ac:spMkLst>
        </pc:spChg>
        <pc:grpChg chg="add del">
          <ac:chgData name="Nathan Richards" userId="b7b0aa81-1532-474c-bf78-94d367241da2" providerId="ADAL" clId="{8736D05D-A0D7-41B1-9375-9D8618889B26}" dt="2023-09-20T01:15:07.941" v="429" actId="478"/>
          <ac:grpSpMkLst>
            <pc:docMk/>
            <pc:sldMk cId="1174196041" sldId="281"/>
            <ac:grpSpMk id="21" creationId="{7BF8F373-B8E4-BD23-66B1-6B2DEAF25376}"/>
          </ac:grpSpMkLst>
        </pc:grpChg>
        <pc:picChg chg="add del mod">
          <ac:chgData name="Nathan Richards" userId="b7b0aa81-1532-474c-bf78-94d367241da2" providerId="ADAL" clId="{8736D05D-A0D7-41B1-9375-9D8618889B26}" dt="2023-09-20T01:15:11.301" v="432" actId="478"/>
          <ac:picMkLst>
            <pc:docMk/>
            <pc:sldMk cId="1174196041" sldId="281"/>
            <ac:picMk id="3" creationId="{DB86B62C-D265-9DF4-83AD-280B2E7323D9}"/>
          </ac:picMkLst>
        </pc:picChg>
        <pc:picChg chg="add del mod">
          <ac:chgData name="Nathan Richards" userId="b7b0aa81-1532-474c-bf78-94d367241da2" providerId="ADAL" clId="{8736D05D-A0D7-41B1-9375-9D8618889B26}" dt="2023-09-20T01:15:10.564" v="431" actId="478"/>
          <ac:picMkLst>
            <pc:docMk/>
            <pc:sldMk cId="1174196041" sldId="281"/>
            <ac:picMk id="4" creationId="{4E7FBDE5-3131-67CF-9814-8BBD1F25389A}"/>
          </ac:picMkLst>
        </pc:picChg>
        <pc:picChg chg="add del mod">
          <ac:chgData name="Nathan Richards" userId="b7b0aa81-1532-474c-bf78-94d367241da2" providerId="ADAL" clId="{8736D05D-A0D7-41B1-9375-9D8618889B26}" dt="2023-09-20T01:15:09.836" v="430" actId="478"/>
          <ac:picMkLst>
            <pc:docMk/>
            <pc:sldMk cId="1174196041" sldId="281"/>
            <ac:picMk id="7" creationId="{85D97C55-E19C-CE84-B369-45B79349DE15}"/>
          </ac:picMkLst>
        </pc:picChg>
        <pc:picChg chg="add del mod">
          <ac:chgData name="Nathan Richards" userId="b7b0aa81-1532-474c-bf78-94d367241da2" providerId="ADAL" clId="{8736D05D-A0D7-41B1-9375-9D8618889B26}" dt="2023-09-20T01:15:03.376" v="427" actId="478"/>
          <ac:picMkLst>
            <pc:docMk/>
            <pc:sldMk cId="1174196041" sldId="281"/>
            <ac:picMk id="8" creationId="{F7A3E727-9C99-ECAC-DDD9-5F2BDAC5AB47}"/>
          </ac:picMkLst>
        </pc:picChg>
        <pc:picChg chg="add del mod">
          <ac:chgData name="Nathan Richards" userId="b7b0aa81-1532-474c-bf78-94d367241da2" providerId="ADAL" clId="{8736D05D-A0D7-41B1-9375-9D8618889B26}" dt="2023-09-21T01:58:12.101" v="646" actId="478"/>
          <ac:picMkLst>
            <pc:docMk/>
            <pc:sldMk cId="1174196041" sldId="281"/>
            <ac:picMk id="13" creationId="{0A676E51-65D9-5473-D900-954B8D6CB66D}"/>
          </ac:picMkLst>
        </pc:picChg>
        <pc:picChg chg="add mod ord">
          <ac:chgData name="Nathan Richards" userId="b7b0aa81-1532-474c-bf78-94d367241da2" providerId="ADAL" clId="{8736D05D-A0D7-41B1-9375-9D8618889B26}" dt="2023-09-20T01:20:02.932" v="530" actId="171"/>
          <ac:picMkLst>
            <pc:docMk/>
            <pc:sldMk cId="1174196041" sldId="281"/>
            <ac:picMk id="14" creationId="{B3DD0E7A-DF7A-16FF-480C-18DC97DA2F8B}"/>
          </ac:picMkLst>
        </pc:picChg>
      </pc:sldChg>
      <pc:sldChg chg="del">
        <pc:chgData name="Nathan Richards" userId="b7b0aa81-1532-474c-bf78-94d367241da2" providerId="ADAL" clId="{8736D05D-A0D7-41B1-9375-9D8618889B26}" dt="2023-09-20T00:47:38.335" v="30" actId="47"/>
        <pc:sldMkLst>
          <pc:docMk/>
          <pc:sldMk cId="2210581463" sldId="281"/>
        </pc:sldMkLst>
      </pc:sldChg>
      <pc:sldChg chg="del">
        <pc:chgData name="Nathan Richards" userId="b7b0aa81-1532-474c-bf78-94d367241da2" providerId="ADAL" clId="{8736D05D-A0D7-41B1-9375-9D8618889B26}" dt="2023-09-20T00:47:38.335" v="30" actId="47"/>
        <pc:sldMkLst>
          <pc:docMk/>
          <pc:sldMk cId="3807389468" sldId="282"/>
        </pc:sldMkLst>
      </pc:sldChg>
      <pc:sldChg chg="addSp delSp modSp add mod modAnim">
        <pc:chgData name="Nathan Richards" userId="b7b0aa81-1532-474c-bf78-94d367241da2" providerId="ADAL" clId="{8736D05D-A0D7-41B1-9375-9D8618889B26}" dt="2023-09-21T01:58:15.499" v="647" actId="478"/>
        <pc:sldMkLst>
          <pc:docMk/>
          <pc:sldMk cId="4109835961" sldId="282"/>
        </pc:sldMkLst>
        <pc:spChg chg="del">
          <ac:chgData name="Nathan Richards" userId="b7b0aa81-1532-474c-bf78-94d367241da2" providerId="ADAL" clId="{8736D05D-A0D7-41B1-9375-9D8618889B26}" dt="2023-09-20T01:18:26.335" v="493" actId="478"/>
          <ac:spMkLst>
            <pc:docMk/>
            <pc:sldMk cId="4109835961" sldId="282"/>
            <ac:spMk id="2" creationId="{AA3D2002-E886-5FBD-DC14-BC80D57D5591}"/>
          </ac:spMkLst>
        </pc:spChg>
        <pc:picChg chg="add del mod">
          <ac:chgData name="Nathan Richards" userId="b7b0aa81-1532-474c-bf78-94d367241da2" providerId="ADAL" clId="{8736D05D-A0D7-41B1-9375-9D8618889B26}" dt="2023-09-20T01:15:16.129" v="436" actId="478"/>
          <ac:picMkLst>
            <pc:docMk/>
            <pc:sldMk cId="4109835961" sldId="282"/>
            <ac:picMk id="3" creationId="{9A9ECDD6-71C3-7230-69B5-F4EF35CDC4AF}"/>
          </ac:picMkLst>
        </pc:picChg>
        <pc:picChg chg="add del mod">
          <ac:chgData name="Nathan Richards" userId="b7b0aa81-1532-474c-bf78-94d367241da2" providerId="ADAL" clId="{8736D05D-A0D7-41B1-9375-9D8618889B26}" dt="2023-09-20T01:15:15.387" v="435" actId="478"/>
          <ac:picMkLst>
            <pc:docMk/>
            <pc:sldMk cId="4109835961" sldId="282"/>
            <ac:picMk id="4" creationId="{1AD8EE75-4124-2491-8FA5-AE4B76C0F602}"/>
          </ac:picMkLst>
        </pc:picChg>
        <pc:picChg chg="add del mod">
          <ac:chgData name="Nathan Richards" userId="b7b0aa81-1532-474c-bf78-94d367241da2" providerId="ADAL" clId="{8736D05D-A0D7-41B1-9375-9D8618889B26}" dt="2023-09-20T01:15:14.666" v="434" actId="478"/>
          <ac:picMkLst>
            <pc:docMk/>
            <pc:sldMk cId="4109835961" sldId="282"/>
            <ac:picMk id="7" creationId="{053E50F7-A715-0148-1ADE-305EF8241EF4}"/>
          </ac:picMkLst>
        </pc:picChg>
        <pc:picChg chg="add del mod">
          <ac:chgData name="Nathan Richards" userId="b7b0aa81-1532-474c-bf78-94d367241da2" providerId="ADAL" clId="{8736D05D-A0D7-41B1-9375-9D8618889B26}" dt="2023-09-20T01:15:13.984" v="433" actId="478"/>
          <ac:picMkLst>
            <pc:docMk/>
            <pc:sldMk cId="4109835961" sldId="282"/>
            <ac:picMk id="8" creationId="{295B5B4D-630C-80E0-3250-0CECC98CA8C9}"/>
          </ac:picMkLst>
        </pc:picChg>
        <pc:picChg chg="add del mod">
          <ac:chgData name="Nathan Richards" userId="b7b0aa81-1532-474c-bf78-94d367241da2" providerId="ADAL" clId="{8736D05D-A0D7-41B1-9375-9D8618889B26}" dt="2023-09-21T01:58:15.499" v="647" actId="478"/>
          <ac:picMkLst>
            <pc:docMk/>
            <pc:sldMk cId="4109835961" sldId="282"/>
            <ac:picMk id="9" creationId="{4AA74507-681A-2673-2476-4E81CC2DA85D}"/>
          </ac:picMkLst>
        </pc:picChg>
        <pc:picChg chg="add mod">
          <ac:chgData name="Nathan Richards" userId="b7b0aa81-1532-474c-bf78-94d367241da2" providerId="ADAL" clId="{8736D05D-A0D7-41B1-9375-9D8618889B26}" dt="2023-09-20T01:20:05.330" v="531"/>
          <ac:picMkLst>
            <pc:docMk/>
            <pc:sldMk cId="4109835961" sldId="282"/>
            <ac:picMk id="10" creationId="{CE2E7862-6FBD-3382-1690-42670C667DF9}"/>
          </ac:picMkLst>
        </pc:picChg>
        <pc:picChg chg="mod">
          <ac:chgData name="Nathan Richards" userId="b7b0aa81-1532-474c-bf78-94d367241da2" providerId="ADAL" clId="{8736D05D-A0D7-41B1-9375-9D8618889B26}" dt="2023-09-20T01:59:25.857" v="610" actId="1076"/>
          <ac:picMkLst>
            <pc:docMk/>
            <pc:sldMk cId="4109835961" sldId="282"/>
            <ac:picMk id="49" creationId="{E6314988-6D0A-30A4-0031-7ABCA0CB242D}"/>
          </ac:picMkLst>
        </pc:picChg>
      </pc:sldChg>
      <pc:sldChg chg="new del">
        <pc:chgData name="Nathan Richards" userId="b7b0aa81-1532-474c-bf78-94d367241da2" providerId="ADAL" clId="{8736D05D-A0D7-41B1-9375-9D8618889B26}" dt="2023-09-20T00:47:38.335" v="30" actId="47"/>
        <pc:sldMkLst>
          <pc:docMk/>
          <pc:sldMk cId="1289471205" sldId="283"/>
        </pc:sldMkLst>
      </pc:sldChg>
      <pc:sldChg chg="addSp delSp modSp add mod ord">
        <pc:chgData name="Nathan Richards" userId="b7b0aa81-1532-474c-bf78-94d367241da2" providerId="ADAL" clId="{8736D05D-A0D7-41B1-9375-9D8618889B26}" dt="2023-09-21T01:58:05.923" v="644" actId="478"/>
        <pc:sldMkLst>
          <pc:docMk/>
          <pc:sldMk cId="2195522750" sldId="283"/>
        </pc:sldMkLst>
        <pc:spChg chg="mod">
          <ac:chgData name="Nathan Richards" userId="b7b0aa81-1532-474c-bf78-94d367241da2" providerId="ADAL" clId="{8736D05D-A0D7-41B1-9375-9D8618889B26}" dt="2023-09-20T01:01:15.613" v="339" actId="20577"/>
          <ac:spMkLst>
            <pc:docMk/>
            <pc:sldMk cId="2195522750" sldId="283"/>
            <ac:spMk id="2" creationId="{A6FE5CA6-6D2B-54AD-EC9F-A42B4121340E}"/>
          </ac:spMkLst>
        </pc:spChg>
        <pc:picChg chg="add del mod">
          <ac:chgData name="Nathan Richards" userId="b7b0aa81-1532-474c-bf78-94d367241da2" providerId="ADAL" clId="{8736D05D-A0D7-41B1-9375-9D8618889B26}" dt="2023-09-20T01:14:52.487" v="422" actId="478"/>
          <ac:picMkLst>
            <pc:docMk/>
            <pc:sldMk cId="2195522750" sldId="283"/>
            <ac:picMk id="3" creationId="{CD21E7D3-28FC-CE34-DC39-3AAB6D89AF51}"/>
          </ac:picMkLst>
        </pc:picChg>
        <pc:picChg chg="add del mod">
          <ac:chgData name="Nathan Richards" userId="b7b0aa81-1532-474c-bf78-94d367241da2" providerId="ADAL" clId="{8736D05D-A0D7-41B1-9375-9D8618889B26}" dt="2023-09-20T01:14:50.223" v="421" actId="478"/>
          <ac:picMkLst>
            <pc:docMk/>
            <pc:sldMk cId="2195522750" sldId="283"/>
            <ac:picMk id="4" creationId="{4B5AE374-A7BF-630A-9422-A6A807B5E423}"/>
          </ac:picMkLst>
        </pc:picChg>
        <pc:picChg chg="add del mod">
          <ac:chgData name="Nathan Richards" userId="b7b0aa81-1532-474c-bf78-94d367241da2" providerId="ADAL" clId="{8736D05D-A0D7-41B1-9375-9D8618889B26}" dt="2023-09-20T01:14:49.412" v="420" actId="478"/>
          <ac:picMkLst>
            <pc:docMk/>
            <pc:sldMk cId="2195522750" sldId="283"/>
            <ac:picMk id="5" creationId="{50E1715C-6CC5-7D38-3FFF-552E7E5EE5E0}"/>
          </ac:picMkLst>
        </pc:picChg>
        <pc:picChg chg="add del mod">
          <ac:chgData name="Nathan Richards" userId="b7b0aa81-1532-474c-bf78-94d367241da2" providerId="ADAL" clId="{8736D05D-A0D7-41B1-9375-9D8618889B26}" dt="2023-09-20T01:14:48.670" v="419" actId="478"/>
          <ac:picMkLst>
            <pc:docMk/>
            <pc:sldMk cId="2195522750" sldId="283"/>
            <ac:picMk id="11" creationId="{E806FB74-F630-C307-703A-39CA88ECE5AC}"/>
          </ac:picMkLst>
        </pc:picChg>
        <pc:picChg chg="add del mod">
          <ac:chgData name="Nathan Richards" userId="b7b0aa81-1532-474c-bf78-94d367241da2" providerId="ADAL" clId="{8736D05D-A0D7-41B1-9375-9D8618889B26}" dt="2023-09-21T01:58:05.923" v="644" actId="478"/>
          <ac:picMkLst>
            <pc:docMk/>
            <pc:sldMk cId="2195522750" sldId="283"/>
            <ac:picMk id="12" creationId="{B4951D54-A48C-AAAE-C75D-39EE8ED4A3EA}"/>
          </ac:picMkLst>
        </pc:picChg>
      </pc:sldChg>
      <pc:sldChg chg="addSp delSp modSp add mod ord">
        <pc:chgData name="Nathan Richards" userId="b7b0aa81-1532-474c-bf78-94d367241da2" providerId="ADAL" clId="{8736D05D-A0D7-41B1-9375-9D8618889B26}" dt="2023-09-28T10:53:32.222" v="687" actId="207"/>
        <pc:sldMkLst>
          <pc:docMk/>
          <pc:sldMk cId="2540900155" sldId="284"/>
        </pc:sldMkLst>
        <pc:spChg chg="mod">
          <ac:chgData name="Nathan Richards" userId="b7b0aa81-1532-474c-bf78-94d367241da2" providerId="ADAL" clId="{8736D05D-A0D7-41B1-9375-9D8618889B26}" dt="2023-09-28T10:53:32.222" v="687" actId="207"/>
          <ac:spMkLst>
            <pc:docMk/>
            <pc:sldMk cId="2540900155" sldId="284"/>
            <ac:spMk id="2" creationId="{A6FE5CA6-6D2B-54AD-EC9F-A42B4121340E}"/>
          </ac:spMkLst>
        </pc:spChg>
        <pc:picChg chg="add del mod">
          <ac:chgData name="Nathan Richards" userId="b7b0aa81-1532-474c-bf78-94d367241da2" providerId="ADAL" clId="{8736D05D-A0D7-41B1-9375-9D8618889B26}" dt="2023-09-20T01:15:20.551" v="440" actId="478"/>
          <ac:picMkLst>
            <pc:docMk/>
            <pc:sldMk cId="2540900155" sldId="284"/>
            <ac:picMk id="3" creationId="{46F51012-019B-EC91-0448-7E81EF591ED7}"/>
          </ac:picMkLst>
        </pc:picChg>
        <pc:picChg chg="add del mod">
          <ac:chgData name="Nathan Richards" userId="b7b0aa81-1532-474c-bf78-94d367241da2" providerId="ADAL" clId="{8736D05D-A0D7-41B1-9375-9D8618889B26}" dt="2023-09-20T01:15:19.837" v="439" actId="478"/>
          <ac:picMkLst>
            <pc:docMk/>
            <pc:sldMk cId="2540900155" sldId="284"/>
            <ac:picMk id="4" creationId="{21C3B13A-8F08-6D0C-27D4-2B2CB09EE522}"/>
          </ac:picMkLst>
        </pc:picChg>
        <pc:picChg chg="add del mod">
          <ac:chgData name="Nathan Richards" userId="b7b0aa81-1532-474c-bf78-94d367241da2" providerId="ADAL" clId="{8736D05D-A0D7-41B1-9375-9D8618889B26}" dt="2023-09-20T01:15:19.114" v="438" actId="478"/>
          <ac:picMkLst>
            <pc:docMk/>
            <pc:sldMk cId="2540900155" sldId="284"/>
            <ac:picMk id="5" creationId="{56F58F21-02C2-97A7-D017-4DCA49B1EFAF}"/>
          </ac:picMkLst>
        </pc:picChg>
        <pc:picChg chg="add del mod">
          <ac:chgData name="Nathan Richards" userId="b7b0aa81-1532-474c-bf78-94d367241da2" providerId="ADAL" clId="{8736D05D-A0D7-41B1-9375-9D8618889B26}" dt="2023-09-20T01:15:18.322" v="437" actId="478"/>
          <ac:picMkLst>
            <pc:docMk/>
            <pc:sldMk cId="2540900155" sldId="284"/>
            <ac:picMk id="11" creationId="{0855022E-7699-3424-AF73-EF0B5DECC22F}"/>
          </ac:picMkLst>
        </pc:picChg>
        <pc:picChg chg="add del mod">
          <ac:chgData name="Nathan Richards" userId="b7b0aa81-1532-474c-bf78-94d367241da2" providerId="ADAL" clId="{8736D05D-A0D7-41B1-9375-9D8618889B26}" dt="2023-09-21T01:58:20.093" v="648" actId="478"/>
          <ac:picMkLst>
            <pc:docMk/>
            <pc:sldMk cId="2540900155" sldId="284"/>
            <ac:picMk id="12" creationId="{4C16E89B-37AF-5540-1C92-130BA86AE616}"/>
          </ac:picMkLst>
        </pc:picChg>
      </pc:sldChg>
      <pc:sldChg chg="addSp delSp modSp add mod">
        <pc:chgData name="Nathan Richards" userId="b7b0aa81-1532-474c-bf78-94d367241da2" providerId="ADAL" clId="{8736D05D-A0D7-41B1-9375-9D8618889B26}" dt="2023-09-21T01:58:22.654" v="649" actId="478"/>
        <pc:sldMkLst>
          <pc:docMk/>
          <pc:sldMk cId="2512473307" sldId="285"/>
        </pc:sldMkLst>
        <pc:spChg chg="del">
          <ac:chgData name="Nathan Richards" userId="b7b0aa81-1532-474c-bf78-94d367241da2" providerId="ADAL" clId="{8736D05D-A0D7-41B1-9375-9D8618889B26}" dt="2023-09-20T01:18:31.537" v="494" actId="478"/>
          <ac:spMkLst>
            <pc:docMk/>
            <pc:sldMk cId="2512473307" sldId="285"/>
            <ac:spMk id="2" creationId="{AA3D2002-E886-5FBD-DC14-BC80D57D5591}"/>
          </ac:spMkLst>
        </pc:spChg>
        <pc:picChg chg="add del mod">
          <ac:chgData name="Nathan Richards" userId="b7b0aa81-1532-474c-bf78-94d367241da2" providerId="ADAL" clId="{8736D05D-A0D7-41B1-9375-9D8618889B26}" dt="2023-09-20T01:15:24.832" v="444" actId="478"/>
          <ac:picMkLst>
            <pc:docMk/>
            <pc:sldMk cId="2512473307" sldId="285"/>
            <ac:picMk id="3" creationId="{69882B46-1053-8397-7CE1-B441A84A2A81}"/>
          </ac:picMkLst>
        </pc:picChg>
        <pc:picChg chg="add del mod">
          <ac:chgData name="Nathan Richards" userId="b7b0aa81-1532-474c-bf78-94d367241da2" providerId="ADAL" clId="{8736D05D-A0D7-41B1-9375-9D8618889B26}" dt="2023-09-20T01:15:24.154" v="443" actId="478"/>
          <ac:picMkLst>
            <pc:docMk/>
            <pc:sldMk cId="2512473307" sldId="285"/>
            <ac:picMk id="4" creationId="{2DA89FEB-0D28-07DD-E7AB-9C79C162E4B8}"/>
          </ac:picMkLst>
        </pc:picChg>
        <pc:picChg chg="add del mod">
          <ac:chgData name="Nathan Richards" userId="b7b0aa81-1532-474c-bf78-94d367241da2" providerId="ADAL" clId="{8736D05D-A0D7-41B1-9375-9D8618889B26}" dt="2023-09-20T01:15:23.520" v="442" actId="478"/>
          <ac:picMkLst>
            <pc:docMk/>
            <pc:sldMk cId="2512473307" sldId="285"/>
            <ac:picMk id="6" creationId="{DD1382BA-7CDD-606B-58F6-60BB428F63E8}"/>
          </ac:picMkLst>
        </pc:picChg>
        <pc:picChg chg="add del mod">
          <ac:chgData name="Nathan Richards" userId="b7b0aa81-1532-474c-bf78-94d367241da2" providerId="ADAL" clId="{8736D05D-A0D7-41B1-9375-9D8618889B26}" dt="2023-09-20T01:15:22.850" v="441" actId="478"/>
          <ac:picMkLst>
            <pc:docMk/>
            <pc:sldMk cId="2512473307" sldId="285"/>
            <ac:picMk id="7" creationId="{0E735B66-3FE2-97A4-A3D1-02D0D371F359}"/>
          </ac:picMkLst>
        </pc:picChg>
        <pc:picChg chg="add del mod">
          <ac:chgData name="Nathan Richards" userId="b7b0aa81-1532-474c-bf78-94d367241da2" providerId="ADAL" clId="{8736D05D-A0D7-41B1-9375-9D8618889B26}" dt="2023-09-21T01:58:22.654" v="649" actId="478"/>
          <ac:picMkLst>
            <pc:docMk/>
            <pc:sldMk cId="2512473307" sldId="285"/>
            <ac:picMk id="8" creationId="{1B52B38F-2F67-9045-775E-A6A9B94B4EFE}"/>
          </ac:picMkLst>
        </pc:picChg>
        <pc:picChg chg="add mod">
          <ac:chgData name="Nathan Richards" userId="b7b0aa81-1532-474c-bf78-94d367241da2" providerId="ADAL" clId="{8736D05D-A0D7-41B1-9375-9D8618889B26}" dt="2023-09-20T01:20:07.729" v="532"/>
          <ac:picMkLst>
            <pc:docMk/>
            <pc:sldMk cId="2512473307" sldId="285"/>
            <ac:picMk id="9" creationId="{202E472E-AB75-E921-67BF-3222AD1205B1}"/>
          </ac:picMkLst>
        </pc:picChg>
      </pc:sldChg>
      <pc:sldChg chg="addSp delSp modSp add mod">
        <pc:chgData name="Nathan Richards" userId="b7b0aa81-1532-474c-bf78-94d367241da2" providerId="ADAL" clId="{8736D05D-A0D7-41B1-9375-9D8618889B26}" dt="2023-09-21T01:58:25.589" v="650" actId="478"/>
        <pc:sldMkLst>
          <pc:docMk/>
          <pc:sldMk cId="4236276258" sldId="286"/>
        </pc:sldMkLst>
        <pc:spChg chg="del">
          <ac:chgData name="Nathan Richards" userId="b7b0aa81-1532-474c-bf78-94d367241da2" providerId="ADAL" clId="{8736D05D-A0D7-41B1-9375-9D8618889B26}" dt="2023-09-20T01:18:36.162" v="495" actId="478"/>
          <ac:spMkLst>
            <pc:docMk/>
            <pc:sldMk cId="4236276258" sldId="286"/>
            <ac:spMk id="2" creationId="{AA3D2002-E886-5FBD-DC14-BC80D57D5591}"/>
          </ac:spMkLst>
        </pc:spChg>
        <pc:picChg chg="add del mod">
          <ac:chgData name="Nathan Richards" userId="b7b0aa81-1532-474c-bf78-94d367241da2" providerId="ADAL" clId="{8736D05D-A0D7-41B1-9375-9D8618889B26}" dt="2023-09-20T01:15:30.882" v="448" actId="478"/>
          <ac:picMkLst>
            <pc:docMk/>
            <pc:sldMk cId="4236276258" sldId="286"/>
            <ac:picMk id="3" creationId="{E94006E8-CCB3-FA76-0616-6D18BF52CA9B}"/>
          </ac:picMkLst>
        </pc:picChg>
        <pc:picChg chg="add del mod">
          <ac:chgData name="Nathan Richards" userId="b7b0aa81-1532-474c-bf78-94d367241da2" providerId="ADAL" clId="{8736D05D-A0D7-41B1-9375-9D8618889B26}" dt="2023-09-20T01:15:29.986" v="447" actId="478"/>
          <ac:picMkLst>
            <pc:docMk/>
            <pc:sldMk cId="4236276258" sldId="286"/>
            <ac:picMk id="7" creationId="{F78EDE1F-2359-FB17-BBA3-351E83100FD6}"/>
          </ac:picMkLst>
        </pc:picChg>
        <pc:picChg chg="add del mod">
          <ac:chgData name="Nathan Richards" userId="b7b0aa81-1532-474c-bf78-94d367241da2" providerId="ADAL" clId="{8736D05D-A0D7-41B1-9375-9D8618889B26}" dt="2023-09-20T01:15:28.681" v="446" actId="478"/>
          <ac:picMkLst>
            <pc:docMk/>
            <pc:sldMk cId="4236276258" sldId="286"/>
            <ac:picMk id="8" creationId="{49945BAB-1DF1-3C29-2F4D-4BA495E1301B}"/>
          </ac:picMkLst>
        </pc:picChg>
        <pc:picChg chg="add del mod">
          <ac:chgData name="Nathan Richards" userId="b7b0aa81-1532-474c-bf78-94d367241da2" providerId="ADAL" clId="{8736D05D-A0D7-41B1-9375-9D8618889B26}" dt="2023-09-20T01:15:27.854" v="445" actId="478"/>
          <ac:picMkLst>
            <pc:docMk/>
            <pc:sldMk cId="4236276258" sldId="286"/>
            <ac:picMk id="9" creationId="{3A0B5853-329C-CB28-6FF7-FE91EE989331}"/>
          </ac:picMkLst>
        </pc:picChg>
        <pc:picChg chg="add del mod">
          <ac:chgData name="Nathan Richards" userId="b7b0aa81-1532-474c-bf78-94d367241da2" providerId="ADAL" clId="{8736D05D-A0D7-41B1-9375-9D8618889B26}" dt="2023-09-21T01:58:25.589" v="650" actId="478"/>
          <ac:picMkLst>
            <pc:docMk/>
            <pc:sldMk cId="4236276258" sldId="286"/>
            <ac:picMk id="10" creationId="{3B5CFF57-12F7-A116-C96C-57C155D9A8E0}"/>
          </ac:picMkLst>
        </pc:picChg>
        <pc:picChg chg="add mod">
          <ac:chgData name="Nathan Richards" userId="b7b0aa81-1532-474c-bf78-94d367241da2" providerId="ADAL" clId="{8736D05D-A0D7-41B1-9375-9D8618889B26}" dt="2023-09-20T01:20:10.789" v="533"/>
          <ac:picMkLst>
            <pc:docMk/>
            <pc:sldMk cId="4236276258" sldId="286"/>
            <ac:picMk id="11" creationId="{05961D09-6ECC-B437-76D1-7FF681936059}"/>
          </ac:picMkLst>
        </pc:picChg>
      </pc:sldChg>
      <pc:sldChg chg="addSp delSp modSp add mod">
        <pc:chgData name="Nathan Richards" userId="b7b0aa81-1532-474c-bf78-94d367241da2" providerId="ADAL" clId="{8736D05D-A0D7-41B1-9375-9D8618889B26}" dt="2023-09-21T01:58:29.099" v="651" actId="478"/>
        <pc:sldMkLst>
          <pc:docMk/>
          <pc:sldMk cId="2789808666" sldId="287"/>
        </pc:sldMkLst>
        <pc:spChg chg="del">
          <ac:chgData name="Nathan Richards" userId="b7b0aa81-1532-474c-bf78-94d367241da2" providerId="ADAL" clId="{8736D05D-A0D7-41B1-9375-9D8618889B26}" dt="2023-09-20T01:18:39.266" v="496" actId="478"/>
          <ac:spMkLst>
            <pc:docMk/>
            <pc:sldMk cId="2789808666" sldId="287"/>
            <ac:spMk id="2" creationId="{AA3D2002-E886-5FBD-DC14-BC80D57D5591}"/>
          </ac:spMkLst>
        </pc:spChg>
        <pc:spChg chg="add mod">
          <ac:chgData name="Nathan Richards" userId="b7b0aa81-1532-474c-bf78-94d367241da2" providerId="ADAL" clId="{8736D05D-A0D7-41B1-9375-9D8618889B26}" dt="2023-09-20T02:01:39.113" v="622" actId="1076"/>
          <ac:spMkLst>
            <pc:docMk/>
            <pc:sldMk cId="2789808666" sldId="287"/>
            <ac:spMk id="15" creationId="{F19B428A-645A-A886-73F3-12E9A56D5BFF}"/>
          </ac:spMkLst>
        </pc:spChg>
        <pc:spChg chg="add mod">
          <ac:chgData name="Nathan Richards" userId="b7b0aa81-1532-474c-bf78-94d367241da2" providerId="ADAL" clId="{8736D05D-A0D7-41B1-9375-9D8618889B26}" dt="2023-09-20T02:02:22.857" v="630" actId="1076"/>
          <ac:spMkLst>
            <pc:docMk/>
            <pc:sldMk cId="2789808666" sldId="287"/>
            <ac:spMk id="17" creationId="{B4B9BA84-5B55-FE8D-95F3-7D585907F996}"/>
          </ac:spMkLst>
        </pc:spChg>
        <pc:spChg chg="mod">
          <ac:chgData name="Nathan Richards" userId="b7b0aa81-1532-474c-bf78-94d367241da2" providerId="ADAL" clId="{8736D05D-A0D7-41B1-9375-9D8618889B26}" dt="2023-09-20T02:02:35.169" v="633" actId="1076"/>
          <ac:spMkLst>
            <pc:docMk/>
            <pc:sldMk cId="2789808666" sldId="287"/>
            <ac:spMk id="23" creationId="{F5990CAC-AEE2-2108-D5F6-D960B21A0B46}"/>
          </ac:spMkLst>
        </pc:spChg>
        <pc:picChg chg="add del mod">
          <ac:chgData name="Nathan Richards" userId="b7b0aa81-1532-474c-bf78-94d367241da2" providerId="ADAL" clId="{8736D05D-A0D7-41B1-9375-9D8618889B26}" dt="2023-09-20T01:15:36.755" v="452" actId="478"/>
          <ac:picMkLst>
            <pc:docMk/>
            <pc:sldMk cId="2789808666" sldId="287"/>
            <ac:picMk id="4" creationId="{4FBEC843-B18E-D3F4-A3B7-BC8A5E5FB261}"/>
          </ac:picMkLst>
        </pc:picChg>
        <pc:picChg chg="add del mod">
          <ac:chgData name="Nathan Richards" userId="b7b0aa81-1532-474c-bf78-94d367241da2" providerId="ADAL" clId="{8736D05D-A0D7-41B1-9375-9D8618889B26}" dt="2023-09-20T01:15:35.951" v="451" actId="478"/>
          <ac:picMkLst>
            <pc:docMk/>
            <pc:sldMk cId="2789808666" sldId="287"/>
            <ac:picMk id="8" creationId="{81AB3625-8B3D-9320-DBFA-DA819E82D8B6}"/>
          </ac:picMkLst>
        </pc:picChg>
        <pc:picChg chg="add del mod">
          <ac:chgData name="Nathan Richards" userId="b7b0aa81-1532-474c-bf78-94d367241da2" providerId="ADAL" clId="{8736D05D-A0D7-41B1-9375-9D8618889B26}" dt="2023-09-20T01:15:35.295" v="450" actId="478"/>
          <ac:picMkLst>
            <pc:docMk/>
            <pc:sldMk cId="2789808666" sldId="287"/>
            <ac:picMk id="9" creationId="{DA6BCC89-C9FC-256F-AA5F-09D85BD71D32}"/>
          </ac:picMkLst>
        </pc:picChg>
        <pc:picChg chg="add del mod">
          <ac:chgData name="Nathan Richards" userId="b7b0aa81-1532-474c-bf78-94d367241da2" providerId="ADAL" clId="{8736D05D-A0D7-41B1-9375-9D8618889B26}" dt="2023-09-20T01:15:34.483" v="449" actId="478"/>
          <ac:picMkLst>
            <pc:docMk/>
            <pc:sldMk cId="2789808666" sldId="287"/>
            <ac:picMk id="10" creationId="{79CD3A27-A401-C585-BFCD-C430555DAEC2}"/>
          </ac:picMkLst>
        </pc:picChg>
        <pc:picChg chg="add del mod">
          <ac:chgData name="Nathan Richards" userId="b7b0aa81-1532-474c-bf78-94d367241da2" providerId="ADAL" clId="{8736D05D-A0D7-41B1-9375-9D8618889B26}" dt="2023-09-21T01:58:29.099" v="651" actId="478"/>
          <ac:picMkLst>
            <pc:docMk/>
            <pc:sldMk cId="2789808666" sldId="287"/>
            <ac:picMk id="11" creationId="{D75A5D67-C31E-B413-5586-587B2E898A80}"/>
          </ac:picMkLst>
        </pc:picChg>
        <pc:picChg chg="add mod">
          <ac:chgData name="Nathan Richards" userId="b7b0aa81-1532-474c-bf78-94d367241da2" providerId="ADAL" clId="{8736D05D-A0D7-41B1-9375-9D8618889B26}" dt="2023-09-20T01:20:12.786" v="534"/>
          <ac:picMkLst>
            <pc:docMk/>
            <pc:sldMk cId="2789808666" sldId="287"/>
            <ac:picMk id="12" creationId="{50D35A6B-B80A-6AC5-4460-4489C109AA2A}"/>
          </ac:picMkLst>
        </pc:picChg>
        <pc:picChg chg="add del mod">
          <ac:chgData name="Nathan Richards" userId="b7b0aa81-1532-474c-bf78-94d367241da2" providerId="ADAL" clId="{8736D05D-A0D7-41B1-9375-9D8618889B26}" dt="2023-09-20T02:01:46.044" v="624" actId="478"/>
          <ac:picMkLst>
            <pc:docMk/>
            <pc:sldMk cId="2789808666" sldId="287"/>
            <ac:picMk id="13" creationId="{1FC9012C-8C15-375B-4F19-3AAAEF9745ED}"/>
          </ac:picMkLst>
        </pc:picChg>
        <pc:picChg chg="add mod">
          <ac:chgData name="Nathan Richards" userId="b7b0aa81-1532-474c-bf78-94d367241da2" providerId="ADAL" clId="{8736D05D-A0D7-41B1-9375-9D8618889B26}" dt="2023-09-20T02:01:28.680" v="620" actId="1076"/>
          <ac:picMkLst>
            <pc:docMk/>
            <pc:sldMk cId="2789808666" sldId="287"/>
            <ac:picMk id="14" creationId="{79735D09-DF3E-7621-D13A-9EF47DDE792E}"/>
          </ac:picMkLst>
        </pc:picChg>
        <pc:picChg chg="add mod">
          <ac:chgData name="Nathan Richards" userId="b7b0aa81-1532-474c-bf78-94d367241da2" providerId="ADAL" clId="{8736D05D-A0D7-41B1-9375-9D8618889B26}" dt="2023-09-20T02:02:17.773" v="628" actId="1076"/>
          <ac:picMkLst>
            <pc:docMk/>
            <pc:sldMk cId="2789808666" sldId="287"/>
            <ac:picMk id="16" creationId="{F3CC1A01-95B1-7C7C-1C5B-9AB3245C9FF2}"/>
          </ac:picMkLst>
        </pc:picChg>
        <pc:picChg chg="mod">
          <ac:chgData name="Nathan Richards" userId="b7b0aa81-1532-474c-bf78-94d367241da2" providerId="ADAL" clId="{8736D05D-A0D7-41B1-9375-9D8618889B26}" dt="2023-09-20T02:00:36.380" v="616" actId="1076"/>
          <ac:picMkLst>
            <pc:docMk/>
            <pc:sldMk cId="2789808666" sldId="287"/>
            <ac:picMk id="21" creationId="{3F43A4D4-E3CC-312B-A10C-873A7E3BD592}"/>
          </ac:picMkLst>
        </pc:picChg>
        <pc:picChg chg="mod ord">
          <ac:chgData name="Nathan Richards" userId="b7b0aa81-1532-474c-bf78-94d367241da2" providerId="ADAL" clId="{8736D05D-A0D7-41B1-9375-9D8618889B26}" dt="2023-09-20T02:02:30.016" v="632" actId="166"/>
          <ac:picMkLst>
            <pc:docMk/>
            <pc:sldMk cId="2789808666" sldId="287"/>
            <ac:picMk id="25" creationId="{85F10723-44C9-9731-B4F3-F531027DB93F}"/>
          </ac:picMkLst>
        </pc:picChg>
      </pc:sldChg>
      <pc:sldChg chg="addSp delSp modSp add mod delAnim modAnim modNotesTx">
        <pc:chgData name="Nathan Richards" userId="b7b0aa81-1532-474c-bf78-94d367241da2" providerId="ADAL" clId="{8736D05D-A0D7-41B1-9375-9D8618889B26}" dt="2023-09-28T10:55:01.380" v="712" actId="20577"/>
        <pc:sldMkLst>
          <pc:docMk/>
          <pc:sldMk cId="2545029839" sldId="288"/>
        </pc:sldMkLst>
        <pc:spChg chg="del">
          <ac:chgData name="Nathan Richards" userId="b7b0aa81-1532-474c-bf78-94d367241da2" providerId="ADAL" clId="{8736D05D-A0D7-41B1-9375-9D8618889B26}" dt="2023-09-21T02:04:37.933" v="653" actId="478"/>
          <ac:spMkLst>
            <pc:docMk/>
            <pc:sldMk cId="2545029839" sldId="288"/>
            <ac:spMk id="5" creationId="{2DB77AD2-A86C-A29B-3167-F91F96AFBB33}"/>
          </ac:spMkLst>
        </pc:spChg>
        <pc:spChg chg="del">
          <ac:chgData name="Nathan Richards" userId="b7b0aa81-1532-474c-bf78-94d367241da2" providerId="ADAL" clId="{8736D05D-A0D7-41B1-9375-9D8618889B26}" dt="2023-09-21T02:04:37.933" v="653" actId="478"/>
          <ac:spMkLst>
            <pc:docMk/>
            <pc:sldMk cId="2545029839" sldId="288"/>
            <ac:spMk id="6" creationId="{3E108F42-9BDE-42C7-11C3-A5952AB2CB27}"/>
          </ac:spMkLst>
        </pc:spChg>
        <pc:spChg chg="del">
          <ac:chgData name="Nathan Richards" userId="b7b0aa81-1532-474c-bf78-94d367241da2" providerId="ADAL" clId="{8736D05D-A0D7-41B1-9375-9D8618889B26}" dt="2023-09-21T02:04:37.933" v="653" actId="478"/>
          <ac:spMkLst>
            <pc:docMk/>
            <pc:sldMk cId="2545029839" sldId="288"/>
            <ac:spMk id="7" creationId="{DBB1370F-21BF-038A-361C-753A869C647D}"/>
          </ac:spMkLst>
        </pc:spChg>
        <pc:spChg chg="del">
          <ac:chgData name="Nathan Richards" userId="b7b0aa81-1532-474c-bf78-94d367241da2" providerId="ADAL" clId="{8736D05D-A0D7-41B1-9375-9D8618889B26}" dt="2023-09-21T02:04:37.933" v="653" actId="478"/>
          <ac:spMkLst>
            <pc:docMk/>
            <pc:sldMk cId="2545029839" sldId="288"/>
            <ac:spMk id="15" creationId="{F19B428A-645A-A886-73F3-12E9A56D5BFF}"/>
          </ac:spMkLst>
        </pc:spChg>
        <pc:spChg chg="del">
          <ac:chgData name="Nathan Richards" userId="b7b0aa81-1532-474c-bf78-94d367241da2" providerId="ADAL" clId="{8736D05D-A0D7-41B1-9375-9D8618889B26}" dt="2023-09-21T02:04:37.933" v="653" actId="478"/>
          <ac:spMkLst>
            <pc:docMk/>
            <pc:sldMk cId="2545029839" sldId="288"/>
            <ac:spMk id="17" creationId="{B4B9BA84-5B55-FE8D-95F3-7D585907F996}"/>
          </ac:spMkLst>
        </pc:spChg>
        <pc:spChg chg="del">
          <ac:chgData name="Nathan Richards" userId="b7b0aa81-1532-474c-bf78-94d367241da2" providerId="ADAL" clId="{8736D05D-A0D7-41B1-9375-9D8618889B26}" dt="2023-09-21T02:04:37.933" v="653" actId="478"/>
          <ac:spMkLst>
            <pc:docMk/>
            <pc:sldMk cId="2545029839" sldId="288"/>
            <ac:spMk id="23" creationId="{F5990CAC-AEE2-2108-D5F6-D960B21A0B46}"/>
          </ac:spMkLst>
        </pc:spChg>
        <pc:picChg chg="add mod">
          <ac:chgData name="Nathan Richards" userId="b7b0aa81-1532-474c-bf78-94d367241da2" providerId="ADAL" clId="{8736D05D-A0D7-41B1-9375-9D8618889B26}" dt="2023-09-28T10:54:18.244" v="695" actId="1076"/>
          <ac:picMkLst>
            <pc:docMk/>
            <pc:sldMk cId="2545029839" sldId="288"/>
            <ac:picMk id="2" creationId="{39BE3A9E-0B9E-CAB0-4906-5A55D1AEB7B8}"/>
          </ac:picMkLst>
        </pc:picChg>
        <pc:picChg chg="del">
          <ac:chgData name="Nathan Richards" userId="b7b0aa81-1532-474c-bf78-94d367241da2" providerId="ADAL" clId="{8736D05D-A0D7-41B1-9375-9D8618889B26}" dt="2023-09-21T02:04:37.933" v="653" actId="478"/>
          <ac:picMkLst>
            <pc:docMk/>
            <pc:sldMk cId="2545029839" sldId="288"/>
            <ac:picMk id="3" creationId="{B328B7AA-438D-5BB1-F452-BFDF8D263866}"/>
          </ac:picMkLst>
        </pc:picChg>
        <pc:picChg chg="add del mod">
          <ac:chgData name="Nathan Richards" userId="b7b0aa81-1532-474c-bf78-94d367241da2" providerId="ADAL" clId="{8736D05D-A0D7-41B1-9375-9D8618889B26}" dt="2023-09-28T10:54:13.435" v="692" actId="478"/>
          <ac:picMkLst>
            <pc:docMk/>
            <pc:sldMk cId="2545029839" sldId="288"/>
            <ac:picMk id="4" creationId="{D9561ECB-8724-0532-93D4-1D17A45093F1}"/>
          </ac:picMkLst>
        </pc:picChg>
        <pc:picChg chg="add del mod">
          <ac:chgData name="Nathan Richards" userId="b7b0aa81-1532-474c-bf78-94d367241da2" providerId="ADAL" clId="{8736D05D-A0D7-41B1-9375-9D8618889B26}" dt="2023-09-28T10:54:12.786" v="691" actId="478"/>
          <ac:picMkLst>
            <pc:docMk/>
            <pc:sldMk cId="2545029839" sldId="288"/>
            <ac:picMk id="8" creationId="{6DFC1D4B-AB8F-61FA-C3FF-51FDAF2E93F7}"/>
          </ac:picMkLst>
        </pc:picChg>
        <pc:picChg chg="del">
          <ac:chgData name="Nathan Richards" userId="b7b0aa81-1532-474c-bf78-94d367241da2" providerId="ADAL" clId="{8736D05D-A0D7-41B1-9375-9D8618889B26}" dt="2023-09-21T02:04:37.933" v="653" actId="478"/>
          <ac:picMkLst>
            <pc:docMk/>
            <pc:sldMk cId="2545029839" sldId="288"/>
            <ac:picMk id="14" creationId="{79735D09-DF3E-7621-D13A-9EF47DDE792E}"/>
          </ac:picMkLst>
        </pc:picChg>
        <pc:picChg chg="del">
          <ac:chgData name="Nathan Richards" userId="b7b0aa81-1532-474c-bf78-94d367241da2" providerId="ADAL" clId="{8736D05D-A0D7-41B1-9375-9D8618889B26}" dt="2023-09-21T02:04:37.933" v="653" actId="478"/>
          <ac:picMkLst>
            <pc:docMk/>
            <pc:sldMk cId="2545029839" sldId="288"/>
            <ac:picMk id="16" creationId="{F3CC1A01-95B1-7C7C-1C5B-9AB3245C9FF2}"/>
          </ac:picMkLst>
        </pc:picChg>
        <pc:picChg chg="del">
          <ac:chgData name="Nathan Richards" userId="b7b0aa81-1532-474c-bf78-94d367241da2" providerId="ADAL" clId="{8736D05D-A0D7-41B1-9375-9D8618889B26}" dt="2023-09-21T02:04:37.933" v="653" actId="478"/>
          <ac:picMkLst>
            <pc:docMk/>
            <pc:sldMk cId="2545029839" sldId="288"/>
            <ac:picMk id="21" creationId="{3F43A4D4-E3CC-312B-A10C-873A7E3BD592}"/>
          </ac:picMkLst>
        </pc:picChg>
        <pc:picChg chg="del">
          <ac:chgData name="Nathan Richards" userId="b7b0aa81-1532-474c-bf78-94d367241da2" providerId="ADAL" clId="{8736D05D-A0D7-41B1-9375-9D8618889B26}" dt="2023-09-21T02:04:37.933" v="653" actId="478"/>
          <ac:picMkLst>
            <pc:docMk/>
            <pc:sldMk cId="2545029839" sldId="288"/>
            <ac:picMk id="25" creationId="{85F10723-44C9-9731-B4F3-F531027DB93F}"/>
          </ac:picMkLst>
        </pc:picChg>
      </pc:sldChg>
      <pc:sldChg chg="addSp delSp modSp add del mod delAnim">
        <pc:chgData name="Nathan Richards" userId="b7b0aa81-1532-474c-bf78-94d367241da2" providerId="ADAL" clId="{8736D05D-A0D7-41B1-9375-9D8618889B26}" dt="2023-09-28T10:54:04.344" v="688" actId="47"/>
        <pc:sldMkLst>
          <pc:docMk/>
          <pc:sldMk cId="1441329016" sldId="289"/>
        </pc:sldMkLst>
        <pc:spChg chg="add del">
          <ac:chgData name="Nathan Richards" userId="b7b0aa81-1532-474c-bf78-94d367241da2" providerId="ADAL" clId="{8736D05D-A0D7-41B1-9375-9D8618889B26}" dt="2023-09-21T02:09:02.856" v="673" actId="478"/>
          <ac:spMkLst>
            <pc:docMk/>
            <pc:sldMk cId="1441329016" sldId="289"/>
            <ac:spMk id="5" creationId="{E8ECE4B4-D0B5-78CC-17FC-98BDE6093AEA}"/>
          </ac:spMkLst>
        </pc:spChg>
        <pc:picChg chg="del">
          <ac:chgData name="Nathan Richards" userId="b7b0aa81-1532-474c-bf78-94d367241da2" providerId="ADAL" clId="{8736D05D-A0D7-41B1-9375-9D8618889B26}" dt="2023-09-21T02:08:46.637" v="670" actId="478"/>
          <ac:picMkLst>
            <pc:docMk/>
            <pc:sldMk cId="1441329016" sldId="289"/>
            <ac:picMk id="2" creationId="{39BE3A9E-0B9E-CAB0-4906-5A55D1AEB7B8}"/>
          </ac:picMkLst>
        </pc:picChg>
        <pc:picChg chg="del">
          <ac:chgData name="Nathan Richards" userId="b7b0aa81-1532-474c-bf78-94d367241da2" providerId="ADAL" clId="{8736D05D-A0D7-41B1-9375-9D8618889B26}" dt="2023-09-21T02:08:47.364" v="671" actId="478"/>
          <ac:picMkLst>
            <pc:docMk/>
            <pc:sldMk cId="1441329016" sldId="289"/>
            <ac:picMk id="4" creationId="{D9561ECB-8724-0532-93D4-1D17A45093F1}"/>
          </ac:picMkLst>
        </pc:picChg>
        <pc:picChg chg="add del">
          <ac:chgData name="Nathan Richards" userId="b7b0aa81-1532-474c-bf78-94d367241da2" providerId="ADAL" clId="{8736D05D-A0D7-41B1-9375-9D8618889B26}" dt="2023-09-21T02:09:17.026" v="675" actId="478"/>
          <ac:picMkLst>
            <pc:docMk/>
            <pc:sldMk cId="1441329016" sldId="289"/>
            <ac:picMk id="7" creationId="{5F4B4059-A01E-FE63-17B2-0F05BF5AC7FB}"/>
          </ac:picMkLst>
        </pc:picChg>
        <pc:picChg chg="del">
          <ac:chgData name="Nathan Richards" userId="b7b0aa81-1532-474c-bf78-94d367241da2" providerId="ADAL" clId="{8736D05D-A0D7-41B1-9375-9D8618889B26}" dt="2023-09-21T02:08:45.935" v="669" actId="478"/>
          <ac:picMkLst>
            <pc:docMk/>
            <pc:sldMk cId="1441329016" sldId="289"/>
            <ac:picMk id="8" creationId="{6DFC1D4B-AB8F-61FA-C3FF-51FDAF2E93F7}"/>
          </ac:picMkLst>
        </pc:picChg>
        <pc:picChg chg="add mod">
          <ac:chgData name="Nathan Richards" userId="b7b0aa81-1532-474c-bf78-94d367241da2" providerId="ADAL" clId="{8736D05D-A0D7-41B1-9375-9D8618889B26}" dt="2023-09-21T02:10:29.134" v="678" actId="1076"/>
          <ac:picMkLst>
            <pc:docMk/>
            <pc:sldMk cId="1441329016" sldId="289"/>
            <ac:picMk id="10" creationId="{F1B63688-3971-5AFC-45E9-9C0B92642CA5}"/>
          </ac:picMkLst>
        </pc:picChg>
      </pc:sldChg>
      <pc:sldChg chg="delSp modSp add mod delAnim modAnim modNotesTx">
        <pc:chgData name="Nathan Richards" userId="b7b0aa81-1532-474c-bf78-94d367241da2" providerId="ADAL" clId="{8736D05D-A0D7-41B1-9375-9D8618889B26}" dt="2023-09-28T10:54:56.150" v="710" actId="20577"/>
        <pc:sldMkLst>
          <pc:docMk/>
          <pc:sldMk cId="2961846240" sldId="289"/>
        </pc:sldMkLst>
        <pc:picChg chg="del">
          <ac:chgData name="Nathan Richards" userId="b7b0aa81-1532-474c-bf78-94d367241da2" providerId="ADAL" clId="{8736D05D-A0D7-41B1-9375-9D8618889B26}" dt="2023-09-28T10:54:30.052" v="698" actId="478"/>
          <ac:picMkLst>
            <pc:docMk/>
            <pc:sldMk cId="2961846240" sldId="289"/>
            <ac:picMk id="2" creationId="{39BE3A9E-0B9E-CAB0-4906-5A55D1AEB7B8}"/>
          </ac:picMkLst>
        </pc:picChg>
        <pc:picChg chg="del">
          <ac:chgData name="Nathan Richards" userId="b7b0aa81-1532-474c-bf78-94d367241da2" providerId="ADAL" clId="{8736D05D-A0D7-41B1-9375-9D8618889B26}" dt="2023-09-28T10:54:31.335" v="699" actId="478"/>
          <ac:picMkLst>
            <pc:docMk/>
            <pc:sldMk cId="2961846240" sldId="289"/>
            <ac:picMk id="4" creationId="{D9561ECB-8724-0532-93D4-1D17A45093F1}"/>
          </ac:picMkLst>
        </pc:picChg>
        <pc:picChg chg="mod">
          <ac:chgData name="Nathan Richards" userId="b7b0aa81-1532-474c-bf78-94d367241da2" providerId="ADAL" clId="{8736D05D-A0D7-41B1-9375-9D8618889B26}" dt="2023-09-28T10:54:35.277" v="701" actId="14100"/>
          <ac:picMkLst>
            <pc:docMk/>
            <pc:sldMk cId="2961846240" sldId="289"/>
            <ac:picMk id="8" creationId="{6DFC1D4B-AB8F-61FA-C3FF-51FDAF2E93F7}"/>
          </ac:picMkLst>
        </pc:picChg>
      </pc:sldChg>
      <pc:sldChg chg="delSp modSp add mod delAnim modAnim modNotesTx">
        <pc:chgData name="Nathan Richards" userId="b7b0aa81-1532-474c-bf78-94d367241da2" providerId="ADAL" clId="{8736D05D-A0D7-41B1-9375-9D8618889B26}" dt="2023-09-28T10:54:59.022" v="711" actId="20577"/>
        <pc:sldMkLst>
          <pc:docMk/>
          <pc:sldMk cId="19588432" sldId="290"/>
        </pc:sldMkLst>
        <pc:picChg chg="del">
          <ac:chgData name="Nathan Richards" userId="b7b0aa81-1532-474c-bf78-94d367241da2" providerId="ADAL" clId="{8736D05D-A0D7-41B1-9375-9D8618889B26}" dt="2023-09-28T10:54:41.186" v="703" actId="478"/>
          <ac:picMkLst>
            <pc:docMk/>
            <pc:sldMk cId="19588432" sldId="290"/>
            <ac:picMk id="2" creationId="{39BE3A9E-0B9E-CAB0-4906-5A55D1AEB7B8}"/>
          </ac:picMkLst>
        </pc:picChg>
        <pc:picChg chg="mod">
          <ac:chgData name="Nathan Richards" userId="b7b0aa81-1532-474c-bf78-94d367241da2" providerId="ADAL" clId="{8736D05D-A0D7-41B1-9375-9D8618889B26}" dt="2023-09-28T10:54:46.534" v="705" actId="14100"/>
          <ac:picMkLst>
            <pc:docMk/>
            <pc:sldMk cId="19588432" sldId="290"/>
            <ac:picMk id="4" creationId="{D9561ECB-8724-0532-93D4-1D17A45093F1}"/>
          </ac:picMkLst>
        </pc:picChg>
        <pc:picChg chg="del">
          <ac:chgData name="Nathan Richards" userId="b7b0aa81-1532-474c-bf78-94d367241da2" providerId="ADAL" clId="{8736D05D-A0D7-41B1-9375-9D8618889B26}" dt="2023-09-28T10:54:37.580" v="702" actId="478"/>
          <ac:picMkLst>
            <pc:docMk/>
            <pc:sldMk cId="19588432" sldId="290"/>
            <ac:picMk id="8" creationId="{6DFC1D4B-AB8F-61FA-C3FF-51FDAF2E93F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D626523C-B4A5-4219-BFE3-5EB971FBE728}" type="datetimeFigureOut">
              <a:rPr lang="en-US" smtClean="0"/>
              <a:t>9/28/2023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3BC1D0-350E-4704-B58E-500F2D1D4266}" type="slidenum">
              <a:rPr lang="en-US" smtClean="0"/>
              <a:t>‹#›</a:t>
            </a:fld>
            <a:endParaRPr lang="en-US"/>
          </a:p>
        </p:txBody>
      </p:sp>
    </p:spTree>
    <p:extLst>
      <p:ext uri="{BB962C8B-B14F-4D97-AF65-F5344CB8AC3E}">
        <p14:creationId xmlns:p14="http://schemas.microsoft.com/office/powerpoint/2010/main" val="1551840455"/>
      </p:ext>
    </p:extLst>
  </p:cSld>
  <p:clrMap bg1="lt1" tx1="dk1" bg2="lt2" tx2="dk2" accent1="accent1" accent2="accent2" accent3="accent3" accent4="accent4" accent5="accent5" accent6="accent6" hlink="hlink" folHlink="folHlink"/>
  <p:notesStyle>
    <a:lvl1pPr marL="0" algn="l" defTabSz="914357" rtl="0" eaLnBrk="1" latinLnBrk="0" hangingPunct="1">
      <a:defRPr sz="1200" kern="1200">
        <a:solidFill>
          <a:schemeClr val="tx1"/>
        </a:solidFill>
        <a:latin typeface="+mn-lt"/>
        <a:ea typeface="+mn-ea"/>
        <a:cs typeface="+mn-cs"/>
      </a:defRPr>
    </a:lvl1pPr>
    <a:lvl2pPr marL="457178" algn="l" defTabSz="914357" rtl="0" eaLnBrk="1" latinLnBrk="0" hangingPunct="1">
      <a:defRPr sz="1200" kern="1200">
        <a:solidFill>
          <a:schemeClr val="tx1"/>
        </a:solidFill>
        <a:latin typeface="+mn-lt"/>
        <a:ea typeface="+mn-ea"/>
        <a:cs typeface="+mn-cs"/>
      </a:defRPr>
    </a:lvl2pPr>
    <a:lvl3pPr marL="914357" algn="l" defTabSz="914357" rtl="0" eaLnBrk="1" latinLnBrk="0" hangingPunct="1">
      <a:defRPr sz="1200" kern="1200">
        <a:solidFill>
          <a:schemeClr val="tx1"/>
        </a:solidFill>
        <a:latin typeface="+mn-lt"/>
        <a:ea typeface="+mn-ea"/>
        <a:cs typeface="+mn-cs"/>
      </a:defRPr>
    </a:lvl3pPr>
    <a:lvl4pPr marL="1371536" algn="l" defTabSz="914357" rtl="0" eaLnBrk="1" latinLnBrk="0" hangingPunct="1">
      <a:defRPr sz="1200" kern="1200">
        <a:solidFill>
          <a:schemeClr val="tx1"/>
        </a:solidFill>
        <a:latin typeface="+mn-lt"/>
        <a:ea typeface="+mn-ea"/>
        <a:cs typeface="+mn-cs"/>
      </a:defRPr>
    </a:lvl4pPr>
    <a:lvl5pPr marL="1828714" algn="l" defTabSz="914357" rtl="0" eaLnBrk="1" latinLnBrk="0" hangingPunct="1">
      <a:defRPr sz="1200" kern="1200">
        <a:solidFill>
          <a:schemeClr val="tx1"/>
        </a:solidFill>
        <a:latin typeface="+mn-lt"/>
        <a:ea typeface="+mn-ea"/>
        <a:cs typeface="+mn-cs"/>
      </a:defRPr>
    </a:lvl5pPr>
    <a:lvl6pPr marL="2285892" algn="l" defTabSz="914357" rtl="0" eaLnBrk="1" latinLnBrk="0" hangingPunct="1">
      <a:defRPr sz="1200" kern="1200">
        <a:solidFill>
          <a:schemeClr val="tx1"/>
        </a:solidFill>
        <a:latin typeface="+mn-lt"/>
        <a:ea typeface="+mn-ea"/>
        <a:cs typeface="+mn-cs"/>
      </a:defRPr>
    </a:lvl6pPr>
    <a:lvl7pPr marL="2743070" algn="l" defTabSz="914357" rtl="0" eaLnBrk="1" latinLnBrk="0" hangingPunct="1">
      <a:defRPr sz="1200" kern="1200">
        <a:solidFill>
          <a:schemeClr val="tx1"/>
        </a:solidFill>
        <a:latin typeface="+mn-lt"/>
        <a:ea typeface="+mn-ea"/>
        <a:cs typeface="+mn-cs"/>
      </a:defRPr>
    </a:lvl7pPr>
    <a:lvl8pPr marL="3200249" algn="l" defTabSz="914357" rtl="0" eaLnBrk="1" latinLnBrk="0" hangingPunct="1">
      <a:defRPr sz="1200" kern="1200">
        <a:solidFill>
          <a:schemeClr val="tx1"/>
        </a:solidFill>
        <a:latin typeface="+mn-lt"/>
        <a:ea typeface="+mn-ea"/>
        <a:cs typeface="+mn-cs"/>
      </a:defRPr>
    </a:lvl8pPr>
    <a:lvl9pPr marL="3657428" algn="l" defTabSz="91435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D3BC1D0-350E-4704-B58E-500F2D1D4266}" type="slidenum">
              <a:rPr lang="en-US" smtClean="0"/>
              <a:t>1</a:t>
            </a:fld>
            <a:endParaRPr lang="en-US"/>
          </a:p>
        </p:txBody>
      </p:sp>
    </p:spTree>
    <p:extLst>
      <p:ext uri="{BB962C8B-B14F-4D97-AF65-F5344CB8AC3E}">
        <p14:creationId xmlns:p14="http://schemas.microsoft.com/office/powerpoint/2010/main" val="3544505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fun game to play on a timer. Challenge students to use their cards and place the statement in the correct order. </a:t>
            </a:r>
          </a:p>
        </p:txBody>
      </p:sp>
      <p:sp>
        <p:nvSpPr>
          <p:cNvPr id="4" name="Slide Number Placeholder 3"/>
          <p:cNvSpPr>
            <a:spLocks noGrp="1"/>
          </p:cNvSpPr>
          <p:nvPr>
            <p:ph type="sldNum" sz="quarter" idx="5"/>
          </p:nvPr>
        </p:nvSpPr>
        <p:spPr/>
        <p:txBody>
          <a:bodyPr/>
          <a:lstStyle/>
          <a:p>
            <a:fld id="{5D3BC1D0-350E-4704-B58E-500F2D1D4266}" type="slidenum">
              <a:rPr lang="en-US" smtClean="0"/>
              <a:t>12</a:t>
            </a:fld>
            <a:endParaRPr lang="en-US"/>
          </a:p>
        </p:txBody>
      </p:sp>
    </p:spTree>
    <p:extLst>
      <p:ext uri="{BB962C8B-B14F-4D97-AF65-F5344CB8AC3E}">
        <p14:creationId xmlns:p14="http://schemas.microsoft.com/office/powerpoint/2010/main" val="138611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fun game to play on a timer. Challenge students to use their cards and place the statement in the correct order. </a:t>
            </a:r>
          </a:p>
        </p:txBody>
      </p:sp>
      <p:sp>
        <p:nvSpPr>
          <p:cNvPr id="4" name="Slide Number Placeholder 3"/>
          <p:cNvSpPr>
            <a:spLocks noGrp="1"/>
          </p:cNvSpPr>
          <p:nvPr>
            <p:ph type="sldNum" sz="quarter" idx="5"/>
          </p:nvPr>
        </p:nvSpPr>
        <p:spPr/>
        <p:txBody>
          <a:bodyPr/>
          <a:lstStyle/>
          <a:p>
            <a:fld id="{5D3BC1D0-350E-4704-B58E-500F2D1D4266}" type="slidenum">
              <a:rPr lang="en-US" smtClean="0"/>
              <a:t>13</a:t>
            </a:fld>
            <a:endParaRPr lang="en-US"/>
          </a:p>
        </p:txBody>
      </p:sp>
    </p:spTree>
    <p:extLst>
      <p:ext uri="{BB962C8B-B14F-4D97-AF65-F5344CB8AC3E}">
        <p14:creationId xmlns:p14="http://schemas.microsoft.com/office/powerpoint/2010/main" val="3903915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fun game to play on a timer. Challenge students to use their cards and place the statement in the correct order. </a:t>
            </a:r>
          </a:p>
        </p:txBody>
      </p:sp>
      <p:sp>
        <p:nvSpPr>
          <p:cNvPr id="4" name="Slide Number Placeholder 3"/>
          <p:cNvSpPr>
            <a:spLocks noGrp="1"/>
          </p:cNvSpPr>
          <p:nvPr>
            <p:ph type="sldNum" sz="quarter" idx="5"/>
          </p:nvPr>
        </p:nvSpPr>
        <p:spPr/>
        <p:txBody>
          <a:bodyPr/>
          <a:lstStyle/>
          <a:p>
            <a:fld id="{5D3BC1D0-350E-4704-B58E-500F2D1D4266}" type="slidenum">
              <a:rPr lang="en-US" smtClean="0"/>
              <a:t>14</a:t>
            </a:fld>
            <a:endParaRPr lang="en-US"/>
          </a:p>
        </p:txBody>
      </p:sp>
    </p:spTree>
    <p:extLst>
      <p:ext uri="{BB962C8B-B14F-4D97-AF65-F5344CB8AC3E}">
        <p14:creationId xmlns:p14="http://schemas.microsoft.com/office/powerpoint/2010/main" val="768382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Ask students to identify the error/s in the algorithm by using their cards to display the algorithm correctly. </a:t>
            </a:r>
          </a:p>
          <a:p>
            <a:endParaRPr lang="en-AU" dirty="0"/>
          </a:p>
        </p:txBody>
      </p:sp>
      <p:sp>
        <p:nvSpPr>
          <p:cNvPr id="4" name="Slide Number Placeholder 3"/>
          <p:cNvSpPr>
            <a:spLocks noGrp="1"/>
          </p:cNvSpPr>
          <p:nvPr>
            <p:ph type="sldNum" sz="quarter" idx="5"/>
          </p:nvPr>
        </p:nvSpPr>
        <p:spPr/>
        <p:txBody>
          <a:bodyPr/>
          <a:lstStyle/>
          <a:p>
            <a:fld id="{5D3BC1D0-350E-4704-B58E-500F2D1D4266}" type="slidenum">
              <a:rPr lang="en-US" smtClean="0"/>
              <a:t>16</a:t>
            </a:fld>
            <a:endParaRPr lang="en-US"/>
          </a:p>
        </p:txBody>
      </p:sp>
    </p:spTree>
    <p:extLst>
      <p:ext uri="{BB962C8B-B14F-4D97-AF65-F5344CB8AC3E}">
        <p14:creationId xmlns:p14="http://schemas.microsoft.com/office/powerpoint/2010/main" val="1442276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Ask students to identify the error/s in the algorithm by using their cards to display the algorithm correctly. </a:t>
            </a:r>
          </a:p>
          <a:p>
            <a:endParaRPr lang="en-AU" dirty="0"/>
          </a:p>
        </p:txBody>
      </p:sp>
      <p:sp>
        <p:nvSpPr>
          <p:cNvPr id="4" name="Slide Number Placeholder 3"/>
          <p:cNvSpPr>
            <a:spLocks noGrp="1"/>
          </p:cNvSpPr>
          <p:nvPr>
            <p:ph type="sldNum" sz="quarter" idx="5"/>
          </p:nvPr>
        </p:nvSpPr>
        <p:spPr/>
        <p:txBody>
          <a:bodyPr/>
          <a:lstStyle/>
          <a:p>
            <a:fld id="{5D3BC1D0-350E-4704-B58E-500F2D1D4266}" type="slidenum">
              <a:rPr lang="en-US" smtClean="0"/>
              <a:t>17</a:t>
            </a:fld>
            <a:endParaRPr lang="en-US"/>
          </a:p>
        </p:txBody>
      </p:sp>
    </p:spTree>
    <p:extLst>
      <p:ext uri="{BB962C8B-B14F-4D97-AF65-F5344CB8AC3E}">
        <p14:creationId xmlns:p14="http://schemas.microsoft.com/office/powerpoint/2010/main" val="2668972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Ask students to identify the error/s in the algorithm by using their cards to display the algorithm correctly. </a:t>
            </a:r>
          </a:p>
          <a:p>
            <a:endParaRPr lang="en-AU" dirty="0"/>
          </a:p>
        </p:txBody>
      </p:sp>
      <p:sp>
        <p:nvSpPr>
          <p:cNvPr id="4" name="Slide Number Placeholder 3"/>
          <p:cNvSpPr>
            <a:spLocks noGrp="1"/>
          </p:cNvSpPr>
          <p:nvPr>
            <p:ph type="sldNum" sz="quarter" idx="5"/>
          </p:nvPr>
        </p:nvSpPr>
        <p:spPr/>
        <p:txBody>
          <a:bodyPr/>
          <a:lstStyle/>
          <a:p>
            <a:fld id="{5D3BC1D0-350E-4704-B58E-500F2D1D4266}" type="slidenum">
              <a:rPr lang="en-US" smtClean="0"/>
              <a:t>18</a:t>
            </a:fld>
            <a:endParaRPr lang="en-US"/>
          </a:p>
        </p:txBody>
      </p:sp>
    </p:spTree>
    <p:extLst>
      <p:ext uri="{BB962C8B-B14F-4D97-AF65-F5344CB8AC3E}">
        <p14:creationId xmlns:p14="http://schemas.microsoft.com/office/powerpoint/2010/main" val="3802862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D3BC1D0-350E-4704-B58E-500F2D1D4266}" type="slidenum">
              <a:rPr lang="en-US" smtClean="0"/>
              <a:t>19</a:t>
            </a:fld>
            <a:endParaRPr lang="en-US"/>
          </a:p>
        </p:txBody>
      </p:sp>
    </p:spTree>
    <p:extLst>
      <p:ext uri="{BB962C8B-B14F-4D97-AF65-F5344CB8AC3E}">
        <p14:creationId xmlns:p14="http://schemas.microsoft.com/office/powerpoint/2010/main" val="4081302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D3BC1D0-350E-4704-B58E-500F2D1D4266}" type="slidenum">
              <a:rPr lang="en-US" smtClean="0"/>
              <a:t>20</a:t>
            </a:fld>
            <a:endParaRPr lang="en-US"/>
          </a:p>
        </p:txBody>
      </p:sp>
    </p:spTree>
    <p:extLst>
      <p:ext uri="{BB962C8B-B14F-4D97-AF65-F5344CB8AC3E}">
        <p14:creationId xmlns:p14="http://schemas.microsoft.com/office/powerpoint/2010/main" val="3011285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D3BC1D0-350E-4704-B58E-500F2D1D4266}" type="slidenum">
              <a:rPr lang="en-US" smtClean="0"/>
              <a:t>21</a:t>
            </a:fld>
            <a:endParaRPr lang="en-US"/>
          </a:p>
        </p:txBody>
      </p:sp>
    </p:spTree>
    <p:extLst>
      <p:ext uri="{BB962C8B-B14F-4D97-AF65-F5344CB8AC3E}">
        <p14:creationId xmlns:p14="http://schemas.microsoft.com/office/powerpoint/2010/main" val="3995156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Ask students to display which cards make up the following command. (the answer will be revealed card by card)</a:t>
            </a:r>
          </a:p>
          <a:p>
            <a:pPr marL="228600" indent="-228600">
              <a:buFont typeface="+mj-lt"/>
              <a:buAutoNum type="arabicPeriod"/>
            </a:pPr>
            <a:r>
              <a:rPr lang="en-AU" dirty="0"/>
              <a:t>Break down the task by asking what each card does. (explanation will appear)</a:t>
            </a:r>
          </a:p>
          <a:p>
            <a:pPr marL="228600" indent="-228600">
              <a:buFont typeface="+mj-lt"/>
              <a:buAutoNum type="arabicPeriod"/>
            </a:pPr>
            <a:r>
              <a:rPr lang="en-AU" dirty="0"/>
              <a:t>Challenge students to consider a gaming scenario that may use this command</a:t>
            </a:r>
          </a:p>
          <a:p>
            <a:endParaRPr lang="en-AU" dirty="0"/>
          </a:p>
        </p:txBody>
      </p:sp>
      <p:sp>
        <p:nvSpPr>
          <p:cNvPr id="4" name="Slide Number Placeholder 3"/>
          <p:cNvSpPr>
            <a:spLocks noGrp="1"/>
          </p:cNvSpPr>
          <p:nvPr>
            <p:ph type="sldNum" sz="quarter" idx="5"/>
          </p:nvPr>
        </p:nvSpPr>
        <p:spPr/>
        <p:txBody>
          <a:bodyPr/>
          <a:lstStyle/>
          <a:p>
            <a:fld id="{5D3BC1D0-350E-4704-B58E-500F2D1D4266}" type="slidenum">
              <a:rPr lang="en-US" smtClean="0"/>
              <a:t>2</a:t>
            </a:fld>
            <a:endParaRPr lang="en-US"/>
          </a:p>
        </p:txBody>
      </p:sp>
    </p:spTree>
    <p:extLst>
      <p:ext uri="{BB962C8B-B14F-4D97-AF65-F5344CB8AC3E}">
        <p14:creationId xmlns:p14="http://schemas.microsoft.com/office/powerpoint/2010/main" val="3646926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Ask students to display which cards make up the following command. (the answer will be revealed card by card)</a:t>
            </a:r>
          </a:p>
          <a:p>
            <a:pPr marL="228600" indent="-228600">
              <a:buFont typeface="+mj-lt"/>
              <a:buAutoNum type="arabicPeriod"/>
            </a:pPr>
            <a:r>
              <a:rPr lang="en-AU" dirty="0"/>
              <a:t>Break down the task by asking what each card does. (explanation will appear)</a:t>
            </a:r>
          </a:p>
          <a:p>
            <a:pPr marL="228600" indent="-228600">
              <a:buFont typeface="+mj-lt"/>
              <a:buAutoNum type="arabicPeriod"/>
            </a:pPr>
            <a:r>
              <a:rPr lang="en-AU" dirty="0"/>
              <a:t>Challenge students to consider a gaming scenario that may use this command </a:t>
            </a:r>
          </a:p>
          <a:p>
            <a:endParaRPr lang="en-AU" dirty="0"/>
          </a:p>
        </p:txBody>
      </p:sp>
      <p:sp>
        <p:nvSpPr>
          <p:cNvPr id="4" name="Slide Number Placeholder 3"/>
          <p:cNvSpPr>
            <a:spLocks noGrp="1"/>
          </p:cNvSpPr>
          <p:nvPr>
            <p:ph type="sldNum" sz="quarter" idx="5"/>
          </p:nvPr>
        </p:nvSpPr>
        <p:spPr/>
        <p:txBody>
          <a:bodyPr/>
          <a:lstStyle/>
          <a:p>
            <a:fld id="{5D3BC1D0-350E-4704-B58E-500F2D1D4266}" type="slidenum">
              <a:rPr lang="en-US" smtClean="0"/>
              <a:t>3</a:t>
            </a:fld>
            <a:endParaRPr lang="en-US"/>
          </a:p>
        </p:txBody>
      </p:sp>
    </p:spTree>
    <p:extLst>
      <p:ext uri="{BB962C8B-B14F-4D97-AF65-F5344CB8AC3E}">
        <p14:creationId xmlns:p14="http://schemas.microsoft.com/office/powerpoint/2010/main" val="1807344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Ask students to display which cards make up the following command. (the answer will be revealed card by card)</a:t>
            </a:r>
          </a:p>
          <a:p>
            <a:pPr marL="228600" indent="-228600">
              <a:buFont typeface="+mj-lt"/>
              <a:buAutoNum type="arabicPeriod"/>
            </a:pPr>
            <a:r>
              <a:rPr lang="en-AU" dirty="0"/>
              <a:t>Break down the task by asking what each card does. (explanation will appear)</a:t>
            </a:r>
          </a:p>
          <a:p>
            <a:pPr marL="228600" indent="-228600">
              <a:buFont typeface="+mj-lt"/>
              <a:buAutoNum type="arabicPeriod"/>
            </a:pPr>
            <a:r>
              <a:rPr lang="en-AU" dirty="0"/>
              <a:t>Challenge students to consider a gaming scenario that may use this command</a:t>
            </a:r>
          </a:p>
          <a:p>
            <a:endParaRPr lang="en-AU" dirty="0"/>
          </a:p>
        </p:txBody>
      </p:sp>
      <p:sp>
        <p:nvSpPr>
          <p:cNvPr id="4" name="Slide Number Placeholder 3"/>
          <p:cNvSpPr>
            <a:spLocks noGrp="1"/>
          </p:cNvSpPr>
          <p:nvPr>
            <p:ph type="sldNum" sz="quarter" idx="5"/>
          </p:nvPr>
        </p:nvSpPr>
        <p:spPr/>
        <p:txBody>
          <a:bodyPr/>
          <a:lstStyle/>
          <a:p>
            <a:fld id="{5D3BC1D0-350E-4704-B58E-500F2D1D4266}" type="slidenum">
              <a:rPr lang="en-US" smtClean="0"/>
              <a:t>4</a:t>
            </a:fld>
            <a:endParaRPr lang="en-US"/>
          </a:p>
        </p:txBody>
      </p:sp>
    </p:spTree>
    <p:extLst>
      <p:ext uri="{BB962C8B-B14F-4D97-AF65-F5344CB8AC3E}">
        <p14:creationId xmlns:p14="http://schemas.microsoft.com/office/powerpoint/2010/main" val="1754635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First, reveal the statement. You may like to only reveal the first card of the THEN statement and see if your students can determine the remaining cards. </a:t>
            </a:r>
          </a:p>
          <a:p>
            <a:r>
              <a:rPr lang="en-AU" dirty="0"/>
              <a:t>Secondly, challenge your students to think of different IF cards and how this statement would apply in gameplay. They could share with the class and write their explanation in their book or OneNote.</a:t>
            </a:r>
          </a:p>
        </p:txBody>
      </p:sp>
      <p:sp>
        <p:nvSpPr>
          <p:cNvPr id="4" name="Slide Number Placeholder 3"/>
          <p:cNvSpPr>
            <a:spLocks noGrp="1"/>
          </p:cNvSpPr>
          <p:nvPr>
            <p:ph type="sldNum" sz="quarter" idx="5"/>
          </p:nvPr>
        </p:nvSpPr>
        <p:spPr/>
        <p:txBody>
          <a:bodyPr/>
          <a:lstStyle/>
          <a:p>
            <a:fld id="{5D3BC1D0-350E-4704-B58E-500F2D1D4266}" type="slidenum">
              <a:rPr lang="en-US" smtClean="0"/>
              <a:t>6</a:t>
            </a:fld>
            <a:endParaRPr lang="en-US"/>
          </a:p>
        </p:txBody>
      </p:sp>
    </p:spTree>
    <p:extLst>
      <p:ext uri="{BB962C8B-B14F-4D97-AF65-F5344CB8AC3E}">
        <p14:creationId xmlns:p14="http://schemas.microsoft.com/office/powerpoint/2010/main" val="2967011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D3BC1D0-350E-4704-B58E-500F2D1D4266}" type="slidenum">
              <a:rPr lang="en-US" smtClean="0"/>
              <a:t>7</a:t>
            </a:fld>
            <a:endParaRPr lang="en-US"/>
          </a:p>
        </p:txBody>
      </p:sp>
    </p:spTree>
    <p:extLst>
      <p:ext uri="{BB962C8B-B14F-4D97-AF65-F5344CB8AC3E}">
        <p14:creationId xmlns:p14="http://schemas.microsoft.com/office/powerpoint/2010/main" val="29843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D3BC1D0-350E-4704-B58E-500F2D1D4266}" type="slidenum">
              <a:rPr lang="en-US" smtClean="0"/>
              <a:t>8</a:t>
            </a:fld>
            <a:endParaRPr lang="en-US"/>
          </a:p>
        </p:txBody>
      </p:sp>
    </p:spTree>
    <p:extLst>
      <p:ext uri="{BB962C8B-B14F-4D97-AF65-F5344CB8AC3E}">
        <p14:creationId xmlns:p14="http://schemas.microsoft.com/office/powerpoint/2010/main" val="3234229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D3BC1D0-350E-4704-B58E-500F2D1D4266}" type="slidenum">
              <a:rPr lang="en-US" smtClean="0"/>
              <a:t>9</a:t>
            </a:fld>
            <a:endParaRPr lang="en-US"/>
          </a:p>
        </p:txBody>
      </p:sp>
    </p:spTree>
    <p:extLst>
      <p:ext uri="{BB962C8B-B14F-4D97-AF65-F5344CB8AC3E}">
        <p14:creationId xmlns:p14="http://schemas.microsoft.com/office/powerpoint/2010/main" val="680353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D3BC1D0-350E-4704-B58E-500F2D1D4266}" type="slidenum">
              <a:rPr lang="en-US" smtClean="0"/>
              <a:t>10</a:t>
            </a:fld>
            <a:endParaRPr lang="en-US"/>
          </a:p>
        </p:txBody>
      </p:sp>
    </p:spTree>
    <p:extLst>
      <p:ext uri="{BB962C8B-B14F-4D97-AF65-F5344CB8AC3E}">
        <p14:creationId xmlns:p14="http://schemas.microsoft.com/office/powerpoint/2010/main" val="4017580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ojang">
    <p:bg>
      <p:bgPr>
        <a:solidFill>
          <a:srgbClr val="F0333D"/>
        </a:solidFill>
        <a:effectLst/>
      </p:bgPr>
    </p:bg>
    <p:spTree>
      <p:nvGrpSpPr>
        <p:cNvPr id="1" name=""/>
        <p:cNvGrpSpPr/>
        <p:nvPr/>
      </p:nvGrpSpPr>
      <p:grpSpPr>
        <a:xfrm>
          <a:off x="0" y="0"/>
          <a:ext cx="0" cy="0"/>
          <a:chOff x="0" y="0"/>
          <a:chExt cx="0" cy="0"/>
        </a:xfrm>
      </p:grpSpPr>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lvl1pPr>
              <a:defRPr>
                <a:solidFill>
                  <a:schemeClr val="bg1"/>
                </a:solidFill>
              </a:defRPr>
            </a:lvl1pPr>
          </a:lstStyle>
          <a:p>
            <a:r>
              <a:rPr lang="en-US"/>
              <a:t>Microsoft Confidential</a:t>
            </a:r>
          </a:p>
        </p:txBody>
      </p:sp>
      <p:grpSp>
        <p:nvGrpSpPr>
          <p:cNvPr id="6" name="Graphic 9">
            <a:extLst>
              <a:ext uri="{FF2B5EF4-FFF2-40B4-BE49-F238E27FC236}">
                <a16:creationId xmlns:a16="http://schemas.microsoft.com/office/drawing/2014/main" id="{8E564AB0-53C0-A852-2C04-5564CA26E3EF}"/>
              </a:ext>
            </a:extLst>
          </p:cNvPr>
          <p:cNvGrpSpPr/>
          <p:nvPr userDrawn="1"/>
        </p:nvGrpSpPr>
        <p:grpSpPr>
          <a:xfrm>
            <a:off x="2667747" y="2619724"/>
            <a:ext cx="6856508" cy="1618554"/>
            <a:chOff x="966787" y="1938997"/>
            <a:chExt cx="10253698" cy="2420498"/>
          </a:xfrm>
          <a:solidFill>
            <a:srgbClr val="FFFFFF"/>
          </a:solidFill>
        </p:grpSpPr>
        <p:grpSp>
          <p:nvGrpSpPr>
            <p:cNvPr id="7" name="Graphic 9">
              <a:extLst>
                <a:ext uri="{FF2B5EF4-FFF2-40B4-BE49-F238E27FC236}">
                  <a16:creationId xmlns:a16="http://schemas.microsoft.com/office/drawing/2014/main" id="{1896C9D1-12C8-97B4-294A-B8FDD068F112}"/>
                </a:ext>
              </a:extLst>
            </p:cNvPr>
            <p:cNvGrpSpPr/>
            <p:nvPr/>
          </p:nvGrpSpPr>
          <p:grpSpPr>
            <a:xfrm>
              <a:off x="3700614" y="3838985"/>
              <a:ext cx="4808558" cy="520510"/>
              <a:chOff x="3700614" y="3838985"/>
              <a:chExt cx="4808558" cy="520510"/>
            </a:xfrm>
            <a:grpFill/>
          </p:grpSpPr>
          <p:sp>
            <p:nvSpPr>
              <p:cNvPr id="33" name="Freeform: Shape 32">
                <a:extLst>
                  <a:ext uri="{FF2B5EF4-FFF2-40B4-BE49-F238E27FC236}">
                    <a16:creationId xmlns:a16="http://schemas.microsoft.com/office/drawing/2014/main" id="{BA1BCABA-DDA6-C568-4BB4-98F29AE02870}"/>
                  </a:ext>
                </a:extLst>
              </p:cNvPr>
              <p:cNvSpPr/>
              <p:nvPr/>
            </p:nvSpPr>
            <p:spPr>
              <a:xfrm>
                <a:off x="4411962" y="3852225"/>
                <a:ext cx="438287" cy="493336"/>
              </a:xfrm>
              <a:custGeom>
                <a:avLst/>
                <a:gdLst>
                  <a:gd name="connsiteX0" fmla="*/ 419428 w 438287"/>
                  <a:gd name="connsiteY0" fmla="*/ -419 h 493336"/>
                  <a:gd name="connsiteX1" fmla="*/ 18010 w 438287"/>
                  <a:gd name="connsiteY1" fmla="*/ -419 h 493336"/>
                  <a:gd name="connsiteX2" fmla="*/ -424 w 438287"/>
                  <a:gd name="connsiteY2" fmla="*/ 18015 h 493336"/>
                  <a:gd name="connsiteX3" fmla="*/ -424 w 438287"/>
                  <a:gd name="connsiteY3" fmla="*/ 18016 h 493336"/>
                  <a:gd name="connsiteX4" fmla="*/ -424 w 438287"/>
                  <a:gd name="connsiteY4" fmla="*/ 110055 h 493336"/>
                  <a:gd name="connsiteX5" fmla="*/ 18009 w 438287"/>
                  <a:gd name="connsiteY5" fmla="*/ 128489 h 493336"/>
                  <a:gd name="connsiteX6" fmla="*/ 18010 w 438287"/>
                  <a:gd name="connsiteY6" fmla="*/ 128489 h 493336"/>
                  <a:gd name="connsiteX7" fmla="*/ 128167 w 438287"/>
                  <a:gd name="connsiteY7" fmla="*/ 128489 h 493336"/>
                  <a:gd name="connsiteX8" fmla="*/ 146601 w 438287"/>
                  <a:gd name="connsiteY8" fmla="*/ 146923 h 493336"/>
                  <a:gd name="connsiteX9" fmla="*/ 146601 w 438287"/>
                  <a:gd name="connsiteY9" fmla="*/ 146924 h 493336"/>
                  <a:gd name="connsiteX10" fmla="*/ 146602 w 438287"/>
                  <a:gd name="connsiteY10" fmla="*/ 474482 h 493336"/>
                  <a:gd name="connsiteX11" fmla="*/ 165037 w 438287"/>
                  <a:gd name="connsiteY11" fmla="*/ 492917 h 493336"/>
                  <a:gd name="connsiteX12" fmla="*/ 272407 w 438287"/>
                  <a:gd name="connsiteY12" fmla="*/ 492917 h 493336"/>
                  <a:gd name="connsiteX13" fmla="*/ 290841 w 438287"/>
                  <a:gd name="connsiteY13" fmla="*/ 474482 h 493336"/>
                  <a:gd name="connsiteX14" fmla="*/ 290841 w 438287"/>
                  <a:gd name="connsiteY14" fmla="*/ 474482 h 493336"/>
                  <a:gd name="connsiteX15" fmla="*/ 290841 w 438287"/>
                  <a:gd name="connsiteY15" fmla="*/ 146923 h 493336"/>
                  <a:gd name="connsiteX16" fmla="*/ 309276 w 438287"/>
                  <a:gd name="connsiteY16" fmla="*/ 128489 h 493336"/>
                  <a:gd name="connsiteX17" fmla="*/ 419429 w 438287"/>
                  <a:gd name="connsiteY17" fmla="*/ 128489 h 493336"/>
                  <a:gd name="connsiteX18" fmla="*/ 437864 w 438287"/>
                  <a:gd name="connsiteY18" fmla="*/ 110055 h 493336"/>
                  <a:gd name="connsiteX19" fmla="*/ 437864 w 438287"/>
                  <a:gd name="connsiteY19" fmla="*/ 110054 h 493336"/>
                  <a:gd name="connsiteX20" fmla="*/ 437863 w 438287"/>
                  <a:gd name="connsiteY20" fmla="*/ 18015 h 493336"/>
                  <a:gd name="connsiteX21" fmla="*/ 419429 w 438287"/>
                  <a:gd name="connsiteY21" fmla="*/ -419 h 493336"/>
                  <a:gd name="connsiteX22" fmla="*/ 419428 w 438287"/>
                  <a:gd name="connsiteY22" fmla="*/ -419 h 49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8287" h="493336">
                    <a:moveTo>
                      <a:pt x="419428" y="-419"/>
                    </a:moveTo>
                    <a:lnTo>
                      <a:pt x="18010" y="-419"/>
                    </a:lnTo>
                    <a:cubicBezTo>
                      <a:pt x="7829" y="-419"/>
                      <a:pt x="-424" y="7834"/>
                      <a:pt x="-424" y="18015"/>
                    </a:cubicBezTo>
                    <a:cubicBezTo>
                      <a:pt x="-424" y="18015"/>
                      <a:pt x="-424" y="18015"/>
                      <a:pt x="-424" y="18016"/>
                    </a:cubicBezTo>
                    <a:lnTo>
                      <a:pt x="-424" y="110055"/>
                    </a:lnTo>
                    <a:cubicBezTo>
                      <a:pt x="-425" y="120235"/>
                      <a:pt x="7828" y="128489"/>
                      <a:pt x="18009" y="128489"/>
                    </a:cubicBezTo>
                    <a:cubicBezTo>
                      <a:pt x="18010" y="128489"/>
                      <a:pt x="18010" y="128489"/>
                      <a:pt x="18010" y="128489"/>
                    </a:cubicBezTo>
                    <a:lnTo>
                      <a:pt x="128167" y="128489"/>
                    </a:lnTo>
                    <a:cubicBezTo>
                      <a:pt x="138348" y="128489"/>
                      <a:pt x="146601" y="136742"/>
                      <a:pt x="146601" y="146923"/>
                    </a:cubicBezTo>
                    <a:cubicBezTo>
                      <a:pt x="146601" y="146923"/>
                      <a:pt x="146601" y="146923"/>
                      <a:pt x="146601" y="146924"/>
                    </a:cubicBezTo>
                    <a:lnTo>
                      <a:pt x="146602" y="474482"/>
                    </a:lnTo>
                    <a:cubicBezTo>
                      <a:pt x="146602" y="484663"/>
                      <a:pt x="154855" y="492916"/>
                      <a:pt x="165037" y="492917"/>
                    </a:cubicBezTo>
                    <a:lnTo>
                      <a:pt x="272407" y="492917"/>
                    </a:lnTo>
                    <a:cubicBezTo>
                      <a:pt x="282588" y="492917"/>
                      <a:pt x="290841" y="484664"/>
                      <a:pt x="290841" y="474482"/>
                    </a:cubicBezTo>
                    <a:cubicBezTo>
                      <a:pt x="290841" y="474482"/>
                      <a:pt x="290841" y="474482"/>
                      <a:pt x="290841" y="474482"/>
                    </a:cubicBezTo>
                    <a:lnTo>
                      <a:pt x="290841" y="146923"/>
                    </a:lnTo>
                    <a:cubicBezTo>
                      <a:pt x="290841" y="136742"/>
                      <a:pt x="299095" y="128489"/>
                      <a:pt x="309276" y="128489"/>
                    </a:cubicBezTo>
                    <a:lnTo>
                      <a:pt x="419429" y="128489"/>
                    </a:lnTo>
                    <a:cubicBezTo>
                      <a:pt x="429610" y="128490"/>
                      <a:pt x="437863" y="120237"/>
                      <a:pt x="437864" y="110055"/>
                    </a:cubicBezTo>
                    <a:cubicBezTo>
                      <a:pt x="437864" y="110055"/>
                      <a:pt x="437864" y="110055"/>
                      <a:pt x="437864" y="110054"/>
                    </a:cubicBezTo>
                    <a:lnTo>
                      <a:pt x="437863" y="18015"/>
                    </a:lnTo>
                    <a:cubicBezTo>
                      <a:pt x="437864" y="7835"/>
                      <a:pt x="429611" y="-419"/>
                      <a:pt x="419429" y="-419"/>
                    </a:cubicBezTo>
                    <a:cubicBezTo>
                      <a:pt x="419429" y="-419"/>
                      <a:pt x="419428" y="-419"/>
                      <a:pt x="419428" y="-419"/>
                    </a:cubicBezTo>
                    <a:close/>
                  </a:path>
                </a:pathLst>
              </a:custGeom>
              <a:grpFill/>
              <a:ln w="9525" cap="flat">
                <a:noFill/>
                <a:prstDash val="solid"/>
                <a:miter/>
              </a:ln>
            </p:spPr>
            <p:txBody>
              <a:bodyPr rtlCol="0" anchor="ctr"/>
              <a:lstStyle/>
              <a:p>
                <a:endParaRPr lang="en-US" sz="1801"/>
              </a:p>
            </p:txBody>
          </p:sp>
          <p:sp>
            <p:nvSpPr>
              <p:cNvPr id="34" name="Freeform: Shape 33">
                <a:extLst>
                  <a:ext uri="{FF2B5EF4-FFF2-40B4-BE49-F238E27FC236}">
                    <a16:creationId xmlns:a16="http://schemas.microsoft.com/office/drawing/2014/main" id="{3EDC0082-F13F-630A-FFF5-3576015744BD}"/>
                  </a:ext>
                </a:extLst>
              </p:cNvPr>
              <p:cNvSpPr/>
              <p:nvPr/>
            </p:nvSpPr>
            <p:spPr>
              <a:xfrm>
                <a:off x="5987336" y="3852226"/>
                <a:ext cx="454311" cy="493336"/>
              </a:xfrm>
              <a:custGeom>
                <a:avLst/>
                <a:gdLst>
                  <a:gd name="connsiteX0" fmla="*/ 171683 w 454311"/>
                  <a:gd name="connsiteY0" fmla="*/ -419 h 493336"/>
                  <a:gd name="connsiteX1" fmla="*/ 18011 w 454311"/>
                  <a:gd name="connsiteY1" fmla="*/ -419 h 493336"/>
                  <a:gd name="connsiteX2" fmla="*/ -424 w 454311"/>
                  <a:gd name="connsiteY2" fmla="*/ 18014 h 493336"/>
                  <a:gd name="connsiteX3" fmla="*/ -424 w 454311"/>
                  <a:gd name="connsiteY3" fmla="*/ 18015 h 493336"/>
                  <a:gd name="connsiteX4" fmla="*/ -424 w 454311"/>
                  <a:gd name="connsiteY4" fmla="*/ 474482 h 493336"/>
                  <a:gd name="connsiteX5" fmla="*/ 18010 w 454311"/>
                  <a:gd name="connsiteY5" fmla="*/ 492917 h 493336"/>
                  <a:gd name="connsiteX6" fmla="*/ 18011 w 454311"/>
                  <a:gd name="connsiteY6" fmla="*/ 492917 h 493336"/>
                  <a:gd name="connsiteX7" fmla="*/ 170990 w 454311"/>
                  <a:gd name="connsiteY7" fmla="*/ 492917 h 493336"/>
                  <a:gd name="connsiteX8" fmla="*/ 453887 w 454311"/>
                  <a:gd name="connsiteY8" fmla="*/ 244855 h 493336"/>
                  <a:gd name="connsiteX9" fmla="*/ 171683 w 454311"/>
                  <a:gd name="connsiteY9" fmla="*/ -419 h 493336"/>
                  <a:gd name="connsiteX10" fmla="*/ 164526 w 454311"/>
                  <a:gd name="connsiteY10" fmla="*/ 366795 h 493336"/>
                  <a:gd name="connsiteX11" fmla="*/ 157767 w 454311"/>
                  <a:gd name="connsiteY11" fmla="*/ 366795 h 493336"/>
                  <a:gd name="connsiteX12" fmla="*/ 139032 w 454311"/>
                  <a:gd name="connsiteY12" fmla="*/ 348361 h 493336"/>
                  <a:gd name="connsiteX13" fmla="*/ 139033 w 454311"/>
                  <a:gd name="connsiteY13" fmla="*/ 144136 h 493336"/>
                  <a:gd name="connsiteX14" fmla="*/ 157768 w 454311"/>
                  <a:gd name="connsiteY14" fmla="*/ 125701 h 493336"/>
                  <a:gd name="connsiteX15" fmla="*/ 165945 w 454311"/>
                  <a:gd name="connsiteY15" fmla="*/ 125701 h 493336"/>
                  <a:gd name="connsiteX16" fmla="*/ 306865 w 454311"/>
                  <a:gd name="connsiteY16" fmla="*/ 244855 h 493336"/>
                  <a:gd name="connsiteX17" fmla="*/ 164527 w 454311"/>
                  <a:gd name="connsiteY17" fmla="*/ 366795 h 49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4311" h="493336">
                    <a:moveTo>
                      <a:pt x="171683" y="-419"/>
                    </a:moveTo>
                    <a:lnTo>
                      <a:pt x="18011" y="-419"/>
                    </a:lnTo>
                    <a:cubicBezTo>
                      <a:pt x="7830" y="-419"/>
                      <a:pt x="-424" y="7834"/>
                      <a:pt x="-424" y="18014"/>
                    </a:cubicBezTo>
                    <a:cubicBezTo>
                      <a:pt x="-424" y="18015"/>
                      <a:pt x="-424" y="18015"/>
                      <a:pt x="-424" y="18015"/>
                    </a:cubicBezTo>
                    <a:lnTo>
                      <a:pt x="-424" y="474482"/>
                    </a:lnTo>
                    <a:cubicBezTo>
                      <a:pt x="-424" y="484663"/>
                      <a:pt x="7829" y="492916"/>
                      <a:pt x="18010" y="492917"/>
                    </a:cubicBezTo>
                    <a:cubicBezTo>
                      <a:pt x="18010" y="492917"/>
                      <a:pt x="18011" y="492917"/>
                      <a:pt x="18011" y="492917"/>
                    </a:cubicBezTo>
                    <a:lnTo>
                      <a:pt x="170990" y="492917"/>
                    </a:lnTo>
                    <a:cubicBezTo>
                      <a:pt x="345187" y="492917"/>
                      <a:pt x="453887" y="398150"/>
                      <a:pt x="453887" y="244855"/>
                    </a:cubicBezTo>
                    <a:cubicBezTo>
                      <a:pt x="453887" y="94346"/>
                      <a:pt x="349371" y="-419"/>
                      <a:pt x="171683" y="-419"/>
                    </a:cubicBezTo>
                    <a:close/>
                    <a:moveTo>
                      <a:pt x="164526" y="366795"/>
                    </a:moveTo>
                    <a:lnTo>
                      <a:pt x="157767" y="366795"/>
                    </a:lnTo>
                    <a:cubicBezTo>
                      <a:pt x="147503" y="366878"/>
                      <a:pt x="139116" y="358624"/>
                      <a:pt x="139032" y="348361"/>
                    </a:cubicBezTo>
                    <a:lnTo>
                      <a:pt x="139033" y="144136"/>
                    </a:lnTo>
                    <a:cubicBezTo>
                      <a:pt x="139116" y="133872"/>
                      <a:pt x="147504" y="125619"/>
                      <a:pt x="157768" y="125701"/>
                    </a:cubicBezTo>
                    <a:lnTo>
                      <a:pt x="165945" y="125701"/>
                    </a:lnTo>
                    <a:cubicBezTo>
                      <a:pt x="259420" y="125701"/>
                      <a:pt x="306865" y="161937"/>
                      <a:pt x="306865" y="244855"/>
                    </a:cubicBezTo>
                    <a:cubicBezTo>
                      <a:pt x="306865" y="330564"/>
                      <a:pt x="259420" y="366795"/>
                      <a:pt x="164527" y="366795"/>
                    </a:cubicBezTo>
                    <a:close/>
                  </a:path>
                </a:pathLst>
              </a:custGeom>
              <a:grpFill/>
              <a:ln w="9525" cap="flat">
                <a:noFill/>
                <a:prstDash val="solid"/>
                <a:miter/>
              </a:ln>
            </p:spPr>
            <p:txBody>
              <a:bodyPr rtlCol="0" anchor="ctr"/>
              <a:lstStyle/>
              <a:p>
                <a:endParaRPr lang="en-US" sz="1801"/>
              </a:p>
            </p:txBody>
          </p:sp>
          <p:sp>
            <p:nvSpPr>
              <p:cNvPr id="35" name="Freeform: Shape 34">
                <a:extLst>
                  <a:ext uri="{FF2B5EF4-FFF2-40B4-BE49-F238E27FC236}">
                    <a16:creationId xmlns:a16="http://schemas.microsoft.com/office/drawing/2014/main" id="{0EFB6614-0513-2FE5-6710-90D984BA03AA}"/>
                  </a:ext>
                </a:extLst>
              </p:cNvPr>
              <p:cNvSpPr/>
              <p:nvPr/>
            </p:nvSpPr>
            <p:spPr>
              <a:xfrm>
                <a:off x="6800939" y="3852226"/>
                <a:ext cx="147544" cy="493335"/>
              </a:xfrm>
              <a:custGeom>
                <a:avLst/>
                <a:gdLst>
                  <a:gd name="connsiteX0" fmla="*/ 129110 w 147544"/>
                  <a:gd name="connsiteY0" fmla="*/ 0 h 493335"/>
                  <a:gd name="connsiteX1" fmla="*/ 147544 w 147544"/>
                  <a:gd name="connsiteY1" fmla="*/ 0 h 493335"/>
                  <a:gd name="connsiteX2" fmla="*/ 147544 w 147544"/>
                  <a:gd name="connsiteY2" fmla="*/ 493336 h 493335"/>
                  <a:gd name="connsiteX3" fmla="*/ 129110 w 147544"/>
                  <a:gd name="connsiteY3" fmla="*/ 493336 h 493335"/>
                  <a:gd name="connsiteX4" fmla="*/ 18435 w 147544"/>
                  <a:gd name="connsiteY4" fmla="*/ 493336 h 493335"/>
                  <a:gd name="connsiteX5" fmla="*/ 18435 w 147544"/>
                  <a:gd name="connsiteY5" fmla="*/ 0 h 493335"/>
                  <a:gd name="connsiteX6" fmla="*/ 0 w 147544"/>
                  <a:gd name="connsiteY6" fmla="*/ 0 h 493335"/>
                  <a:gd name="connsiteX7" fmla="*/ 18435 w 147544"/>
                  <a:gd name="connsiteY7" fmla="*/ 0 h 49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544" h="493335">
                    <a:moveTo>
                      <a:pt x="129110" y="0"/>
                    </a:moveTo>
                    <a:cubicBezTo>
                      <a:pt x="139291" y="0"/>
                      <a:pt x="147544" y="0"/>
                      <a:pt x="147544" y="0"/>
                    </a:cubicBezTo>
                    <a:lnTo>
                      <a:pt x="147544" y="493336"/>
                    </a:lnTo>
                    <a:cubicBezTo>
                      <a:pt x="147544" y="493336"/>
                      <a:pt x="139291" y="493336"/>
                      <a:pt x="129110" y="493336"/>
                    </a:cubicBezTo>
                    <a:lnTo>
                      <a:pt x="18435" y="493336"/>
                    </a:lnTo>
                    <a:lnTo>
                      <a:pt x="18435" y="0"/>
                    </a:lnTo>
                    <a:cubicBezTo>
                      <a:pt x="8253" y="0"/>
                      <a:pt x="0" y="0"/>
                      <a:pt x="0" y="0"/>
                    </a:cubicBezTo>
                    <a:cubicBezTo>
                      <a:pt x="0" y="0"/>
                      <a:pt x="8254" y="0"/>
                      <a:pt x="18435" y="0"/>
                    </a:cubicBezTo>
                    <a:close/>
                  </a:path>
                </a:pathLst>
              </a:custGeom>
              <a:grpFill/>
              <a:ln w="9525" cap="flat">
                <a:noFill/>
                <a:prstDash val="solid"/>
                <a:miter/>
              </a:ln>
            </p:spPr>
            <p:txBody>
              <a:bodyPr rtlCol="0" anchor="ctr"/>
              <a:lstStyle/>
              <a:p>
                <a:endParaRPr lang="en-US" sz="1801"/>
              </a:p>
            </p:txBody>
          </p:sp>
          <p:sp>
            <p:nvSpPr>
              <p:cNvPr id="36" name="Freeform: Shape 35">
                <a:extLst>
                  <a:ext uri="{FF2B5EF4-FFF2-40B4-BE49-F238E27FC236}">
                    <a16:creationId xmlns:a16="http://schemas.microsoft.com/office/drawing/2014/main" id="{A8AE6235-1F51-F1B3-664D-8033FA28E3DE}"/>
                  </a:ext>
                </a:extLst>
              </p:cNvPr>
              <p:cNvSpPr/>
              <p:nvPr/>
            </p:nvSpPr>
            <p:spPr>
              <a:xfrm>
                <a:off x="5188868" y="3852225"/>
                <a:ext cx="438985" cy="506576"/>
              </a:xfrm>
              <a:custGeom>
                <a:avLst/>
                <a:gdLst>
                  <a:gd name="connsiteX0" fmla="*/ 420126 w 438985"/>
                  <a:gd name="connsiteY0" fmla="*/ -419 h 506576"/>
                  <a:gd name="connsiteX1" fmla="*/ 314847 w 438985"/>
                  <a:gd name="connsiteY1" fmla="*/ -419 h 506576"/>
                  <a:gd name="connsiteX2" fmla="*/ 296412 w 438985"/>
                  <a:gd name="connsiteY2" fmla="*/ 18015 h 506576"/>
                  <a:gd name="connsiteX3" fmla="*/ 296412 w 438985"/>
                  <a:gd name="connsiteY3" fmla="*/ 18016 h 506576"/>
                  <a:gd name="connsiteX4" fmla="*/ 296412 w 438985"/>
                  <a:gd name="connsiteY4" fmla="*/ 262973 h 506576"/>
                  <a:gd name="connsiteX5" fmla="*/ 219071 w 438985"/>
                  <a:gd name="connsiteY5" fmla="*/ 373763 h 506576"/>
                  <a:gd name="connsiteX6" fmla="*/ 141725 w 438985"/>
                  <a:gd name="connsiteY6" fmla="*/ 262973 h 506576"/>
                  <a:gd name="connsiteX7" fmla="*/ 141725 w 438985"/>
                  <a:gd name="connsiteY7" fmla="*/ 18015 h 506576"/>
                  <a:gd name="connsiteX8" fmla="*/ 123291 w 438985"/>
                  <a:gd name="connsiteY8" fmla="*/ -419 h 506576"/>
                  <a:gd name="connsiteX9" fmla="*/ 123290 w 438985"/>
                  <a:gd name="connsiteY9" fmla="*/ -419 h 506576"/>
                  <a:gd name="connsiteX10" fmla="*/ 18011 w 438985"/>
                  <a:gd name="connsiteY10" fmla="*/ -419 h 506576"/>
                  <a:gd name="connsiteX11" fmla="*/ -424 w 438985"/>
                  <a:gd name="connsiteY11" fmla="*/ 18015 h 506576"/>
                  <a:gd name="connsiteX12" fmla="*/ -424 w 438985"/>
                  <a:gd name="connsiteY12" fmla="*/ 18016 h 506576"/>
                  <a:gd name="connsiteX13" fmla="*/ -424 w 438985"/>
                  <a:gd name="connsiteY13" fmla="*/ 276907 h 506576"/>
                  <a:gd name="connsiteX14" fmla="*/ 219071 w 438985"/>
                  <a:gd name="connsiteY14" fmla="*/ 506157 h 506576"/>
                  <a:gd name="connsiteX15" fmla="*/ 438562 w 438985"/>
                  <a:gd name="connsiteY15" fmla="*/ 276209 h 506576"/>
                  <a:gd name="connsiteX16" fmla="*/ 438562 w 438985"/>
                  <a:gd name="connsiteY16" fmla="*/ 18015 h 506576"/>
                  <a:gd name="connsiteX17" fmla="*/ 420128 w 438985"/>
                  <a:gd name="connsiteY17" fmla="*/ -419 h 506576"/>
                  <a:gd name="connsiteX18" fmla="*/ 420126 w 438985"/>
                  <a:gd name="connsiteY18" fmla="*/ -419 h 50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985" h="506576">
                    <a:moveTo>
                      <a:pt x="420126" y="-419"/>
                    </a:moveTo>
                    <a:lnTo>
                      <a:pt x="314847" y="-419"/>
                    </a:lnTo>
                    <a:cubicBezTo>
                      <a:pt x="304666" y="-419"/>
                      <a:pt x="296412" y="7834"/>
                      <a:pt x="296412" y="18015"/>
                    </a:cubicBezTo>
                    <a:cubicBezTo>
                      <a:pt x="296412" y="18015"/>
                      <a:pt x="296412" y="18016"/>
                      <a:pt x="296412" y="18016"/>
                    </a:cubicBezTo>
                    <a:lnTo>
                      <a:pt x="296412" y="262973"/>
                    </a:lnTo>
                    <a:cubicBezTo>
                      <a:pt x="296412" y="345197"/>
                      <a:pt x="274114" y="373763"/>
                      <a:pt x="219071" y="373763"/>
                    </a:cubicBezTo>
                    <a:cubicBezTo>
                      <a:pt x="164022" y="373763"/>
                      <a:pt x="141725" y="345197"/>
                      <a:pt x="141725" y="262973"/>
                    </a:cubicBezTo>
                    <a:lnTo>
                      <a:pt x="141725" y="18015"/>
                    </a:lnTo>
                    <a:cubicBezTo>
                      <a:pt x="141725" y="7835"/>
                      <a:pt x="133472" y="-419"/>
                      <a:pt x="123291" y="-419"/>
                    </a:cubicBezTo>
                    <a:cubicBezTo>
                      <a:pt x="123291" y="-419"/>
                      <a:pt x="123290" y="-419"/>
                      <a:pt x="123290" y="-419"/>
                    </a:cubicBezTo>
                    <a:lnTo>
                      <a:pt x="18011" y="-419"/>
                    </a:lnTo>
                    <a:cubicBezTo>
                      <a:pt x="7830" y="-419"/>
                      <a:pt x="-424" y="7834"/>
                      <a:pt x="-424" y="18015"/>
                    </a:cubicBezTo>
                    <a:cubicBezTo>
                      <a:pt x="-424" y="18015"/>
                      <a:pt x="-424" y="18016"/>
                      <a:pt x="-424" y="18016"/>
                    </a:cubicBezTo>
                    <a:lnTo>
                      <a:pt x="-424" y="276907"/>
                    </a:lnTo>
                    <a:cubicBezTo>
                      <a:pt x="-424" y="428114"/>
                      <a:pt x="67167" y="506157"/>
                      <a:pt x="219071" y="506157"/>
                    </a:cubicBezTo>
                    <a:cubicBezTo>
                      <a:pt x="366791" y="506157"/>
                      <a:pt x="438562" y="423934"/>
                      <a:pt x="438562" y="276209"/>
                    </a:cubicBezTo>
                    <a:lnTo>
                      <a:pt x="438562" y="18015"/>
                    </a:lnTo>
                    <a:cubicBezTo>
                      <a:pt x="438562" y="7835"/>
                      <a:pt x="430309" y="-419"/>
                      <a:pt x="420128" y="-419"/>
                    </a:cubicBezTo>
                    <a:cubicBezTo>
                      <a:pt x="420127" y="-419"/>
                      <a:pt x="420127" y="-419"/>
                      <a:pt x="420126" y="-419"/>
                    </a:cubicBezTo>
                    <a:close/>
                  </a:path>
                </a:pathLst>
              </a:custGeom>
              <a:grpFill/>
              <a:ln w="9525" cap="flat">
                <a:noFill/>
                <a:prstDash val="solid"/>
                <a:miter/>
              </a:ln>
            </p:spPr>
            <p:txBody>
              <a:bodyPr rtlCol="0" anchor="ctr"/>
              <a:lstStyle/>
              <a:p>
                <a:endParaRPr lang="en-US" sz="1801"/>
              </a:p>
            </p:txBody>
          </p:sp>
          <p:sp>
            <p:nvSpPr>
              <p:cNvPr id="37" name="Freeform: Shape 36">
                <a:extLst>
                  <a:ext uri="{FF2B5EF4-FFF2-40B4-BE49-F238E27FC236}">
                    <a16:creationId xmlns:a16="http://schemas.microsoft.com/office/drawing/2014/main" id="{FCBBA1D6-26BE-1B80-A8C0-3F18559F5FEF}"/>
                  </a:ext>
                </a:extLst>
              </p:cNvPr>
              <p:cNvSpPr/>
              <p:nvPr/>
            </p:nvSpPr>
            <p:spPr>
              <a:xfrm>
                <a:off x="3700614" y="3838985"/>
                <a:ext cx="384228" cy="520510"/>
              </a:xfrm>
              <a:custGeom>
                <a:avLst/>
                <a:gdLst>
                  <a:gd name="connsiteX0" fmla="*/ 257683 w 384228"/>
                  <a:gd name="connsiteY0" fmla="*/ 207924 h 520510"/>
                  <a:gd name="connsiteX1" fmla="*/ 194792 w 384228"/>
                  <a:gd name="connsiteY1" fmla="*/ 182133 h 520510"/>
                  <a:gd name="connsiteX2" fmla="*/ 158890 w 384228"/>
                  <a:gd name="connsiteY2" fmla="*/ 130876 h 520510"/>
                  <a:gd name="connsiteX3" fmla="*/ 219315 w 384228"/>
                  <a:gd name="connsiteY3" fmla="*/ 114598 h 520510"/>
                  <a:gd name="connsiteX4" fmla="*/ 272109 w 384228"/>
                  <a:gd name="connsiteY4" fmla="*/ 155694 h 520510"/>
                  <a:gd name="connsiteX5" fmla="*/ 281746 w 384228"/>
                  <a:gd name="connsiteY5" fmla="*/ 161794 h 520510"/>
                  <a:gd name="connsiteX6" fmla="*/ 281746 w 384228"/>
                  <a:gd name="connsiteY6" fmla="*/ 161794 h 520510"/>
                  <a:gd name="connsiteX7" fmla="*/ 295008 w 384228"/>
                  <a:gd name="connsiteY7" fmla="*/ 158873 h 520510"/>
                  <a:gd name="connsiteX8" fmla="*/ 371773 w 384228"/>
                  <a:gd name="connsiteY8" fmla="*/ 101577 h 520510"/>
                  <a:gd name="connsiteX9" fmla="*/ 375118 w 384228"/>
                  <a:gd name="connsiteY9" fmla="*/ 78362 h 520510"/>
                  <a:gd name="connsiteX10" fmla="*/ 374637 w 384228"/>
                  <a:gd name="connsiteY10" fmla="*/ 77750 h 520510"/>
                  <a:gd name="connsiteX11" fmla="*/ 200545 w 384228"/>
                  <a:gd name="connsiteY11" fmla="*/ -419 h 520510"/>
                  <a:gd name="connsiteX12" fmla="*/ 15890 w 384228"/>
                  <a:gd name="connsiteY12" fmla="*/ 146607 h 520510"/>
                  <a:gd name="connsiteX13" fmla="*/ 133134 w 384228"/>
                  <a:gd name="connsiteY13" fmla="*/ 298725 h 520510"/>
                  <a:gd name="connsiteX14" fmla="*/ 194636 w 384228"/>
                  <a:gd name="connsiteY14" fmla="*/ 321332 h 520510"/>
                  <a:gd name="connsiteX15" fmla="*/ 237831 w 384228"/>
                  <a:gd name="connsiteY15" fmla="*/ 383001 h 520510"/>
                  <a:gd name="connsiteX16" fmla="*/ 165131 w 384228"/>
                  <a:gd name="connsiteY16" fmla="*/ 402586 h 520510"/>
                  <a:gd name="connsiteX17" fmla="*/ 105988 w 384228"/>
                  <a:gd name="connsiteY17" fmla="*/ 357071 h 520510"/>
                  <a:gd name="connsiteX18" fmla="*/ 96981 w 384228"/>
                  <a:gd name="connsiteY18" fmla="*/ 351596 h 520510"/>
                  <a:gd name="connsiteX19" fmla="*/ 96734 w 384228"/>
                  <a:gd name="connsiteY19" fmla="*/ 351544 h 520510"/>
                  <a:gd name="connsiteX20" fmla="*/ 83898 w 384228"/>
                  <a:gd name="connsiteY20" fmla="*/ 354158 h 520510"/>
                  <a:gd name="connsiteX21" fmla="*/ 6652 w 384228"/>
                  <a:gd name="connsiteY21" fmla="*/ 408064 h 520510"/>
                  <a:gd name="connsiteX22" fmla="*/ 2573 w 384228"/>
                  <a:gd name="connsiteY22" fmla="*/ 431154 h 520510"/>
                  <a:gd name="connsiteX23" fmla="*/ 3021 w 384228"/>
                  <a:gd name="connsiteY23" fmla="*/ 431764 h 520510"/>
                  <a:gd name="connsiteX24" fmla="*/ 189394 w 384228"/>
                  <a:gd name="connsiteY24" fmla="*/ 520091 h 520510"/>
                  <a:gd name="connsiteX25" fmla="*/ 383804 w 384228"/>
                  <a:gd name="connsiteY25" fmla="*/ 354253 h 520510"/>
                  <a:gd name="connsiteX26" fmla="*/ 257683 w 384228"/>
                  <a:gd name="connsiteY26" fmla="*/ 207924 h 52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4228" h="520510">
                    <a:moveTo>
                      <a:pt x="257683" y="207924"/>
                    </a:moveTo>
                    <a:cubicBezTo>
                      <a:pt x="242441" y="201393"/>
                      <a:pt x="200535" y="183998"/>
                      <a:pt x="194792" y="182133"/>
                    </a:cubicBezTo>
                    <a:cubicBezTo>
                      <a:pt x="154046" y="168899"/>
                      <a:pt x="152117" y="149525"/>
                      <a:pt x="158890" y="130876"/>
                    </a:cubicBezTo>
                    <a:cubicBezTo>
                      <a:pt x="165662" y="112227"/>
                      <a:pt x="193099" y="103941"/>
                      <a:pt x="219315" y="114598"/>
                    </a:cubicBezTo>
                    <a:cubicBezTo>
                      <a:pt x="233388" y="120319"/>
                      <a:pt x="268309" y="151985"/>
                      <a:pt x="272109" y="155694"/>
                    </a:cubicBezTo>
                    <a:cubicBezTo>
                      <a:pt x="274637" y="158646"/>
                      <a:pt x="277995" y="160772"/>
                      <a:pt x="281746" y="161794"/>
                    </a:cubicBezTo>
                    <a:lnTo>
                      <a:pt x="281746" y="161794"/>
                    </a:lnTo>
                    <a:cubicBezTo>
                      <a:pt x="286381" y="162770"/>
                      <a:pt x="291212" y="161706"/>
                      <a:pt x="295008" y="158873"/>
                    </a:cubicBezTo>
                    <a:lnTo>
                      <a:pt x="371773" y="101577"/>
                    </a:lnTo>
                    <a:cubicBezTo>
                      <a:pt x="379107" y="96090"/>
                      <a:pt x="380605" y="85696"/>
                      <a:pt x="375118" y="78362"/>
                    </a:cubicBezTo>
                    <a:cubicBezTo>
                      <a:pt x="374963" y="78155"/>
                      <a:pt x="374802" y="77951"/>
                      <a:pt x="374637" y="77750"/>
                    </a:cubicBezTo>
                    <a:cubicBezTo>
                      <a:pt x="332850" y="27262"/>
                      <a:pt x="272291" y="-419"/>
                      <a:pt x="200545" y="-419"/>
                    </a:cubicBezTo>
                    <a:cubicBezTo>
                      <a:pt x="94627" y="-419"/>
                      <a:pt x="15890" y="63691"/>
                      <a:pt x="15890" y="146607"/>
                    </a:cubicBezTo>
                    <a:cubicBezTo>
                      <a:pt x="15890" y="219029"/>
                      <a:pt x="48265" y="261848"/>
                      <a:pt x="133134" y="298725"/>
                    </a:cubicBezTo>
                    <a:cubicBezTo>
                      <a:pt x="155080" y="306472"/>
                      <a:pt x="183335" y="318007"/>
                      <a:pt x="194636" y="321332"/>
                    </a:cubicBezTo>
                    <a:cubicBezTo>
                      <a:pt x="244083" y="335880"/>
                      <a:pt x="245979" y="360563"/>
                      <a:pt x="237831" y="383001"/>
                    </a:cubicBezTo>
                    <a:cubicBezTo>
                      <a:pt x="229684" y="405438"/>
                      <a:pt x="196807" y="415071"/>
                      <a:pt x="165131" y="402586"/>
                    </a:cubicBezTo>
                    <a:cubicBezTo>
                      <a:pt x="143024" y="393872"/>
                      <a:pt x="108402" y="360423"/>
                      <a:pt x="105988" y="357071"/>
                    </a:cubicBezTo>
                    <a:cubicBezTo>
                      <a:pt x="103663" y="354313"/>
                      <a:pt x="100500" y="352390"/>
                      <a:pt x="96981" y="351596"/>
                    </a:cubicBezTo>
                    <a:lnTo>
                      <a:pt x="96734" y="351544"/>
                    </a:lnTo>
                    <a:cubicBezTo>
                      <a:pt x="92278" y="350606"/>
                      <a:pt x="87632" y="351552"/>
                      <a:pt x="83898" y="354158"/>
                    </a:cubicBezTo>
                    <a:lnTo>
                      <a:pt x="6652" y="408064"/>
                    </a:lnTo>
                    <a:cubicBezTo>
                      <a:pt x="-851" y="413313"/>
                      <a:pt x="-2677" y="423651"/>
                      <a:pt x="2573" y="431154"/>
                    </a:cubicBezTo>
                    <a:cubicBezTo>
                      <a:pt x="2717" y="431361"/>
                      <a:pt x="2867" y="431564"/>
                      <a:pt x="3021" y="431764"/>
                    </a:cubicBezTo>
                    <a:cubicBezTo>
                      <a:pt x="47694" y="489540"/>
                      <a:pt x="113152" y="520091"/>
                      <a:pt x="189394" y="520091"/>
                    </a:cubicBezTo>
                    <a:cubicBezTo>
                      <a:pt x="302972" y="520091"/>
                      <a:pt x="383804" y="449718"/>
                      <a:pt x="383804" y="354253"/>
                    </a:cubicBezTo>
                    <a:cubicBezTo>
                      <a:pt x="383804" y="291544"/>
                      <a:pt x="349657" y="246949"/>
                      <a:pt x="257683" y="207924"/>
                    </a:cubicBezTo>
                    <a:close/>
                  </a:path>
                </a:pathLst>
              </a:custGeom>
              <a:grpFill/>
              <a:ln w="9525" cap="flat">
                <a:noFill/>
                <a:prstDash val="solid"/>
                <a:miter/>
              </a:ln>
            </p:spPr>
            <p:txBody>
              <a:bodyPr rtlCol="0" anchor="ctr"/>
              <a:lstStyle/>
              <a:p>
                <a:endParaRPr lang="en-US" sz="1801"/>
              </a:p>
            </p:txBody>
          </p:sp>
          <p:sp>
            <p:nvSpPr>
              <p:cNvPr id="39" name="Freeform: Shape 38">
                <a:extLst>
                  <a:ext uri="{FF2B5EF4-FFF2-40B4-BE49-F238E27FC236}">
                    <a16:creationId xmlns:a16="http://schemas.microsoft.com/office/drawing/2014/main" id="{BC1809FA-70E6-364A-3142-6FD8D975E249}"/>
                  </a:ext>
                </a:extLst>
              </p:cNvPr>
              <p:cNvSpPr/>
              <p:nvPr/>
            </p:nvSpPr>
            <p:spPr>
              <a:xfrm>
                <a:off x="7299544" y="3838985"/>
                <a:ext cx="519803" cy="519804"/>
              </a:xfrm>
              <a:custGeom>
                <a:avLst/>
                <a:gdLst>
                  <a:gd name="connsiteX0" fmla="*/ 259477 w 519803"/>
                  <a:gd name="connsiteY0" fmla="*/ -419 h 519804"/>
                  <a:gd name="connsiteX1" fmla="*/ -424 w 519803"/>
                  <a:gd name="connsiteY1" fmla="*/ 259483 h 519804"/>
                  <a:gd name="connsiteX2" fmla="*/ 259477 w 519803"/>
                  <a:gd name="connsiteY2" fmla="*/ 519385 h 519804"/>
                  <a:gd name="connsiteX3" fmla="*/ 519379 w 519803"/>
                  <a:gd name="connsiteY3" fmla="*/ 259483 h 519804"/>
                  <a:gd name="connsiteX4" fmla="*/ 259477 w 519803"/>
                  <a:gd name="connsiteY4" fmla="*/ -419 h 519804"/>
                  <a:gd name="connsiteX5" fmla="*/ 259477 w 519803"/>
                  <a:gd name="connsiteY5" fmla="*/ 375468 h 519804"/>
                  <a:gd name="connsiteX6" fmla="*/ 143492 w 519803"/>
                  <a:gd name="connsiteY6" fmla="*/ 259482 h 519804"/>
                  <a:gd name="connsiteX7" fmla="*/ 259477 w 519803"/>
                  <a:gd name="connsiteY7" fmla="*/ 143496 h 519804"/>
                  <a:gd name="connsiteX8" fmla="*/ 375463 w 519803"/>
                  <a:gd name="connsiteY8" fmla="*/ 259482 h 519804"/>
                  <a:gd name="connsiteX9" fmla="*/ 259477 w 519803"/>
                  <a:gd name="connsiteY9" fmla="*/ 375468 h 51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803" h="519804">
                    <a:moveTo>
                      <a:pt x="259477" y="-419"/>
                    </a:moveTo>
                    <a:cubicBezTo>
                      <a:pt x="115937" y="-419"/>
                      <a:pt x="-424" y="115943"/>
                      <a:pt x="-424" y="259483"/>
                    </a:cubicBezTo>
                    <a:cubicBezTo>
                      <a:pt x="-424" y="403023"/>
                      <a:pt x="115939" y="519385"/>
                      <a:pt x="259477" y="519385"/>
                    </a:cubicBezTo>
                    <a:cubicBezTo>
                      <a:pt x="403018" y="519385"/>
                      <a:pt x="519379" y="403023"/>
                      <a:pt x="519379" y="259483"/>
                    </a:cubicBezTo>
                    <a:cubicBezTo>
                      <a:pt x="519379" y="115943"/>
                      <a:pt x="403016" y="-419"/>
                      <a:pt x="259477" y="-419"/>
                    </a:cubicBezTo>
                    <a:close/>
                    <a:moveTo>
                      <a:pt x="259477" y="375468"/>
                    </a:moveTo>
                    <a:cubicBezTo>
                      <a:pt x="195420" y="375468"/>
                      <a:pt x="143492" y="323539"/>
                      <a:pt x="143492" y="259482"/>
                    </a:cubicBezTo>
                    <a:cubicBezTo>
                      <a:pt x="143492" y="195425"/>
                      <a:pt x="195420" y="143496"/>
                      <a:pt x="259477" y="143496"/>
                    </a:cubicBezTo>
                    <a:cubicBezTo>
                      <a:pt x="323535" y="143496"/>
                      <a:pt x="375463" y="195425"/>
                      <a:pt x="375463" y="259482"/>
                    </a:cubicBezTo>
                    <a:cubicBezTo>
                      <a:pt x="375391" y="323510"/>
                      <a:pt x="323505" y="375396"/>
                      <a:pt x="259477" y="375468"/>
                    </a:cubicBezTo>
                    <a:close/>
                  </a:path>
                </a:pathLst>
              </a:custGeom>
              <a:grpFill/>
              <a:ln w="9525" cap="flat">
                <a:noFill/>
                <a:prstDash val="solid"/>
                <a:miter/>
              </a:ln>
            </p:spPr>
            <p:txBody>
              <a:bodyPr rtlCol="0" anchor="ctr"/>
              <a:lstStyle/>
              <a:p>
                <a:endParaRPr lang="en-US" sz="1801"/>
              </a:p>
            </p:txBody>
          </p:sp>
          <p:sp>
            <p:nvSpPr>
              <p:cNvPr id="40" name="Freeform: Shape 39">
                <a:extLst>
                  <a:ext uri="{FF2B5EF4-FFF2-40B4-BE49-F238E27FC236}">
                    <a16:creationId xmlns:a16="http://schemas.microsoft.com/office/drawing/2014/main" id="{C7BD1FBA-F0C5-C7A8-7592-22B349942C66}"/>
                  </a:ext>
                </a:extLst>
              </p:cNvPr>
              <p:cNvSpPr/>
              <p:nvPr/>
            </p:nvSpPr>
            <p:spPr>
              <a:xfrm>
                <a:off x="8124944" y="3838985"/>
                <a:ext cx="384228" cy="520510"/>
              </a:xfrm>
              <a:custGeom>
                <a:avLst/>
                <a:gdLst>
                  <a:gd name="connsiteX0" fmla="*/ 257683 w 384228"/>
                  <a:gd name="connsiteY0" fmla="*/ 207924 h 520510"/>
                  <a:gd name="connsiteX1" fmla="*/ 194791 w 384228"/>
                  <a:gd name="connsiteY1" fmla="*/ 182133 h 520510"/>
                  <a:gd name="connsiteX2" fmla="*/ 158890 w 384228"/>
                  <a:gd name="connsiteY2" fmla="*/ 130876 h 520510"/>
                  <a:gd name="connsiteX3" fmla="*/ 219314 w 384228"/>
                  <a:gd name="connsiteY3" fmla="*/ 114598 h 520510"/>
                  <a:gd name="connsiteX4" fmla="*/ 272109 w 384228"/>
                  <a:gd name="connsiteY4" fmla="*/ 155694 h 520510"/>
                  <a:gd name="connsiteX5" fmla="*/ 281745 w 384228"/>
                  <a:gd name="connsiteY5" fmla="*/ 161794 h 520510"/>
                  <a:gd name="connsiteX6" fmla="*/ 281747 w 384228"/>
                  <a:gd name="connsiteY6" fmla="*/ 161794 h 520510"/>
                  <a:gd name="connsiteX7" fmla="*/ 295009 w 384228"/>
                  <a:gd name="connsiteY7" fmla="*/ 158873 h 520510"/>
                  <a:gd name="connsiteX8" fmla="*/ 371774 w 384228"/>
                  <a:gd name="connsiteY8" fmla="*/ 101577 h 520510"/>
                  <a:gd name="connsiteX9" fmla="*/ 375118 w 384228"/>
                  <a:gd name="connsiteY9" fmla="*/ 78362 h 520510"/>
                  <a:gd name="connsiteX10" fmla="*/ 374637 w 384228"/>
                  <a:gd name="connsiteY10" fmla="*/ 77750 h 520510"/>
                  <a:gd name="connsiteX11" fmla="*/ 200545 w 384228"/>
                  <a:gd name="connsiteY11" fmla="*/ -419 h 520510"/>
                  <a:gd name="connsiteX12" fmla="*/ 15891 w 384228"/>
                  <a:gd name="connsiteY12" fmla="*/ 146607 h 520510"/>
                  <a:gd name="connsiteX13" fmla="*/ 133134 w 384228"/>
                  <a:gd name="connsiteY13" fmla="*/ 298725 h 520510"/>
                  <a:gd name="connsiteX14" fmla="*/ 194637 w 384228"/>
                  <a:gd name="connsiteY14" fmla="*/ 321332 h 520510"/>
                  <a:gd name="connsiteX15" fmla="*/ 237832 w 384228"/>
                  <a:gd name="connsiteY15" fmla="*/ 383001 h 520510"/>
                  <a:gd name="connsiteX16" fmla="*/ 165132 w 384228"/>
                  <a:gd name="connsiteY16" fmla="*/ 402586 h 520510"/>
                  <a:gd name="connsiteX17" fmla="*/ 105989 w 384228"/>
                  <a:gd name="connsiteY17" fmla="*/ 357071 h 520510"/>
                  <a:gd name="connsiteX18" fmla="*/ 96981 w 384228"/>
                  <a:gd name="connsiteY18" fmla="*/ 351596 h 520510"/>
                  <a:gd name="connsiteX19" fmla="*/ 96735 w 384228"/>
                  <a:gd name="connsiteY19" fmla="*/ 351544 h 520510"/>
                  <a:gd name="connsiteX20" fmla="*/ 83899 w 384228"/>
                  <a:gd name="connsiteY20" fmla="*/ 354158 h 520510"/>
                  <a:gd name="connsiteX21" fmla="*/ 6652 w 384228"/>
                  <a:gd name="connsiteY21" fmla="*/ 408064 h 520510"/>
                  <a:gd name="connsiteX22" fmla="*/ 2573 w 384228"/>
                  <a:gd name="connsiteY22" fmla="*/ 431154 h 520510"/>
                  <a:gd name="connsiteX23" fmla="*/ 3021 w 384228"/>
                  <a:gd name="connsiteY23" fmla="*/ 431764 h 520510"/>
                  <a:gd name="connsiteX24" fmla="*/ 189394 w 384228"/>
                  <a:gd name="connsiteY24" fmla="*/ 520091 h 520510"/>
                  <a:gd name="connsiteX25" fmla="*/ 383804 w 384228"/>
                  <a:gd name="connsiteY25" fmla="*/ 354253 h 520510"/>
                  <a:gd name="connsiteX26" fmla="*/ 257683 w 384228"/>
                  <a:gd name="connsiteY26" fmla="*/ 207924 h 52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4228" h="520510">
                    <a:moveTo>
                      <a:pt x="257683" y="207924"/>
                    </a:moveTo>
                    <a:cubicBezTo>
                      <a:pt x="242441" y="201393"/>
                      <a:pt x="200535" y="183998"/>
                      <a:pt x="194791" y="182133"/>
                    </a:cubicBezTo>
                    <a:cubicBezTo>
                      <a:pt x="154046" y="168899"/>
                      <a:pt x="152117" y="149525"/>
                      <a:pt x="158890" y="130876"/>
                    </a:cubicBezTo>
                    <a:cubicBezTo>
                      <a:pt x="165662" y="112227"/>
                      <a:pt x="193098" y="103941"/>
                      <a:pt x="219314" y="114598"/>
                    </a:cubicBezTo>
                    <a:cubicBezTo>
                      <a:pt x="233388" y="120319"/>
                      <a:pt x="268309" y="151985"/>
                      <a:pt x="272109" y="155694"/>
                    </a:cubicBezTo>
                    <a:cubicBezTo>
                      <a:pt x="274638" y="158646"/>
                      <a:pt x="277994" y="160772"/>
                      <a:pt x="281745" y="161794"/>
                    </a:cubicBezTo>
                    <a:lnTo>
                      <a:pt x="281747" y="161794"/>
                    </a:lnTo>
                    <a:cubicBezTo>
                      <a:pt x="286381" y="162770"/>
                      <a:pt x="291212" y="161706"/>
                      <a:pt x="295009" y="158873"/>
                    </a:cubicBezTo>
                    <a:lnTo>
                      <a:pt x="371774" y="101577"/>
                    </a:lnTo>
                    <a:cubicBezTo>
                      <a:pt x="379108" y="96090"/>
                      <a:pt x="380604" y="85696"/>
                      <a:pt x="375118" y="78362"/>
                    </a:cubicBezTo>
                    <a:cubicBezTo>
                      <a:pt x="374962" y="78155"/>
                      <a:pt x="374802" y="77951"/>
                      <a:pt x="374637" y="77750"/>
                    </a:cubicBezTo>
                    <a:cubicBezTo>
                      <a:pt x="332850" y="27262"/>
                      <a:pt x="272291" y="-419"/>
                      <a:pt x="200545" y="-419"/>
                    </a:cubicBezTo>
                    <a:cubicBezTo>
                      <a:pt x="94628" y="-419"/>
                      <a:pt x="15891" y="63691"/>
                      <a:pt x="15891" y="146607"/>
                    </a:cubicBezTo>
                    <a:cubicBezTo>
                      <a:pt x="15891" y="219029"/>
                      <a:pt x="48265" y="261848"/>
                      <a:pt x="133134" y="298725"/>
                    </a:cubicBezTo>
                    <a:cubicBezTo>
                      <a:pt x="155080" y="306472"/>
                      <a:pt x="183335" y="318007"/>
                      <a:pt x="194637" y="321332"/>
                    </a:cubicBezTo>
                    <a:cubicBezTo>
                      <a:pt x="244084" y="335880"/>
                      <a:pt x="245979" y="360563"/>
                      <a:pt x="237832" y="383001"/>
                    </a:cubicBezTo>
                    <a:cubicBezTo>
                      <a:pt x="229685" y="405438"/>
                      <a:pt x="196808" y="415071"/>
                      <a:pt x="165132" y="402586"/>
                    </a:cubicBezTo>
                    <a:cubicBezTo>
                      <a:pt x="143024" y="393872"/>
                      <a:pt x="108401" y="360423"/>
                      <a:pt x="105989" y="357071"/>
                    </a:cubicBezTo>
                    <a:cubicBezTo>
                      <a:pt x="103663" y="354313"/>
                      <a:pt x="100499" y="352390"/>
                      <a:pt x="96981" y="351596"/>
                    </a:cubicBezTo>
                    <a:lnTo>
                      <a:pt x="96735" y="351544"/>
                    </a:lnTo>
                    <a:cubicBezTo>
                      <a:pt x="92279" y="350606"/>
                      <a:pt x="87633" y="351552"/>
                      <a:pt x="83899" y="354158"/>
                    </a:cubicBezTo>
                    <a:lnTo>
                      <a:pt x="6652" y="408064"/>
                    </a:lnTo>
                    <a:cubicBezTo>
                      <a:pt x="-851" y="413313"/>
                      <a:pt x="-2677" y="423651"/>
                      <a:pt x="2573" y="431154"/>
                    </a:cubicBezTo>
                    <a:cubicBezTo>
                      <a:pt x="2717" y="431361"/>
                      <a:pt x="2867" y="431564"/>
                      <a:pt x="3021" y="431764"/>
                    </a:cubicBezTo>
                    <a:cubicBezTo>
                      <a:pt x="47695" y="489540"/>
                      <a:pt x="113152" y="520091"/>
                      <a:pt x="189394" y="520091"/>
                    </a:cubicBezTo>
                    <a:cubicBezTo>
                      <a:pt x="302972" y="520091"/>
                      <a:pt x="383804" y="449718"/>
                      <a:pt x="383804" y="354253"/>
                    </a:cubicBezTo>
                    <a:cubicBezTo>
                      <a:pt x="383803" y="291544"/>
                      <a:pt x="349656" y="246949"/>
                      <a:pt x="257683" y="207924"/>
                    </a:cubicBezTo>
                    <a:close/>
                  </a:path>
                </a:pathLst>
              </a:custGeom>
              <a:grpFill/>
              <a:ln w="9525" cap="flat">
                <a:noFill/>
                <a:prstDash val="solid"/>
                <a:miter/>
              </a:ln>
            </p:spPr>
            <p:txBody>
              <a:bodyPr rtlCol="0" anchor="ctr"/>
              <a:lstStyle/>
              <a:p>
                <a:endParaRPr lang="en-US" sz="1801"/>
              </a:p>
            </p:txBody>
          </p:sp>
        </p:grpSp>
        <p:grpSp>
          <p:nvGrpSpPr>
            <p:cNvPr id="8" name="Graphic 9">
              <a:extLst>
                <a:ext uri="{FF2B5EF4-FFF2-40B4-BE49-F238E27FC236}">
                  <a16:creationId xmlns:a16="http://schemas.microsoft.com/office/drawing/2014/main" id="{8355DD3D-687E-79DE-B55B-EE8AD9369FBC}"/>
                </a:ext>
              </a:extLst>
            </p:cNvPr>
            <p:cNvGrpSpPr/>
            <p:nvPr/>
          </p:nvGrpSpPr>
          <p:grpSpPr>
            <a:xfrm>
              <a:off x="966787" y="1938997"/>
              <a:ext cx="10253698" cy="1562101"/>
              <a:chOff x="966787" y="1938997"/>
              <a:chExt cx="10253698" cy="1562101"/>
            </a:xfrm>
            <a:grpFill/>
          </p:grpSpPr>
          <p:sp>
            <p:nvSpPr>
              <p:cNvPr id="9" name="Freeform: Shape 8">
                <a:extLst>
                  <a:ext uri="{FF2B5EF4-FFF2-40B4-BE49-F238E27FC236}">
                    <a16:creationId xmlns:a16="http://schemas.microsoft.com/office/drawing/2014/main" id="{348B7231-F002-1472-A79E-8560EB8F2F30}"/>
                  </a:ext>
                </a:extLst>
              </p:cNvPr>
              <p:cNvSpPr/>
              <p:nvPr/>
            </p:nvSpPr>
            <p:spPr>
              <a:xfrm>
                <a:off x="2852739" y="1938997"/>
                <a:ext cx="1562101" cy="1562101"/>
              </a:xfrm>
              <a:custGeom>
                <a:avLst/>
                <a:gdLst>
                  <a:gd name="connsiteX0" fmla="*/ 780626 w 1562101"/>
                  <a:gd name="connsiteY0" fmla="*/ -419 h 1562101"/>
                  <a:gd name="connsiteX1" fmla="*/ -424 w 1562101"/>
                  <a:gd name="connsiteY1" fmla="*/ 780632 h 1562101"/>
                  <a:gd name="connsiteX2" fmla="*/ 780626 w 1562101"/>
                  <a:gd name="connsiteY2" fmla="*/ 1561682 h 1562101"/>
                  <a:gd name="connsiteX3" fmla="*/ 1561677 w 1562101"/>
                  <a:gd name="connsiteY3" fmla="*/ 780631 h 1562101"/>
                  <a:gd name="connsiteX4" fmla="*/ 780626 w 1562101"/>
                  <a:gd name="connsiteY4" fmla="*/ -419 h 1562101"/>
                  <a:gd name="connsiteX5" fmla="*/ 780626 w 1562101"/>
                  <a:gd name="connsiteY5" fmla="*/ 1161632 h 1562101"/>
                  <a:gd name="connsiteX6" fmla="*/ 399625 w 1562101"/>
                  <a:gd name="connsiteY6" fmla="*/ 780632 h 1562101"/>
                  <a:gd name="connsiteX7" fmla="*/ 780625 w 1562101"/>
                  <a:gd name="connsiteY7" fmla="*/ 399631 h 1562101"/>
                  <a:gd name="connsiteX8" fmla="*/ 1161627 w 1562101"/>
                  <a:gd name="connsiteY8" fmla="*/ 780631 h 1562101"/>
                  <a:gd name="connsiteX9" fmla="*/ 780626 w 1562101"/>
                  <a:gd name="connsiteY9" fmla="*/ 1161632 h 156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101" h="1562101">
                    <a:moveTo>
                      <a:pt x="780626" y="-419"/>
                    </a:moveTo>
                    <a:cubicBezTo>
                      <a:pt x="349264" y="-419"/>
                      <a:pt x="-424" y="349269"/>
                      <a:pt x="-424" y="780632"/>
                    </a:cubicBezTo>
                    <a:cubicBezTo>
                      <a:pt x="-424" y="1211994"/>
                      <a:pt x="349264" y="1561682"/>
                      <a:pt x="780626" y="1561682"/>
                    </a:cubicBezTo>
                    <a:cubicBezTo>
                      <a:pt x="1211989" y="1561682"/>
                      <a:pt x="1561677" y="1211994"/>
                      <a:pt x="1561677" y="780631"/>
                    </a:cubicBezTo>
                    <a:cubicBezTo>
                      <a:pt x="1561677" y="349269"/>
                      <a:pt x="1211989" y="-419"/>
                      <a:pt x="780626" y="-419"/>
                    </a:cubicBezTo>
                    <a:close/>
                    <a:moveTo>
                      <a:pt x="780626" y="1161632"/>
                    </a:moveTo>
                    <a:cubicBezTo>
                      <a:pt x="570206" y="1161632"/>
                      <a:pt x="399626" y="991053"/>
                      <a:pt x="399625" y="780632"/>
                    </a:cubicBezTo>
                    <a:cubicBezTo>
                      <a:pt x="399625" y="570211"/>
                      <a:pt x="570204" y="399632"/>
                      <a:pt x="780625" y="399631"/>
                    </a:cubicBezTo>
                    <a:cubicBezTo>
                      <a:pt x="991046" y="399631"/>
                      <a:pt x="1161626" y="570211"/>
                      <a:pt x="1161627" y="780631"/>
                    </a:cubicBezTo>
                    <a:cubicBezTo>
                      <a:pt x="1161389" y="990953"/>
                      <a:pt x="990949" y="1161394"/>
                      <a:pt x="780626" y="1161632"/>
                    </a:cubicBezTo>
                    <a:close/>
                  </a:path>
                </a:pathLst>
              </a:custGeom>
              <a:grpFill/>
              <a:ln w="9525" cap="flat">
                <a:noFill/>
                <a:prstDash val="solid"/>
                <a:miter/>
              </a:ln>
            </p:spPr>
            <p:txBody>
              <a:bodyPr rtlCol="0" anchor="ctr"/>
              <a:lstStyle/>
              <a:p>
                <a:endParaRPr lang="en-US" sz="1801"/>
              </a:p>
            </p:txBody>
          </p:sp>
          <p:sp>
            <p:nvSpPr>
              <p:cNvPr id="10" name="Freeform: Shape 9">
                <a:extLst>
                  <a:ext uri="{FF2B5EF4-FFF2-40B4-BE49-F238E27FC236}">
                    <a16:creationId xmlns:a16="http://schemas.microsoft.com/office/drawing/2014/main" id="{7A064F3E-89B1-7C21-97EA-4880ED32C4C2}"/>
                  </a:ext>
                </a:extLst>
              </p:cNvPr>
              <p:cNvSpPr/>
              <p:nvPr/>
            </p:nvSpPr>
            <p:spPr>
              <a:xfrm>
                <a:off x="4571063" y="1958048"/>
                <a:ext cx="1523028" cy="1524000"/>
              </a:xfrm>
              <a:custGeom>
                <a:avLst/>
                <a:gdLst>
                  <a:gd name="connsiteX0" fmla="*/ 1484505 w 1523028"/>
                  <a:gd name="connsiteY0" fmla="*/ -419 h 1524000"/>
                  <a:gd name="connsiteX1" fmla="*/ 417704 w 1523028"/>
                  <a:gd name="connsiteY1" fmla="*/ -419 h 1524000"/>
                  <a:gd name="connsiteX2" fmla="*/ 379604 w 1523028"/>
                  <a:gd name="connsiteY2" fmla="*/ 37681 h 1524000"/>
                  <a:gd name="connsiteX3" fmla="*/ 379604 w 1523028"/>
                  <a:gd name="connsiteY3" fmla="*/ 342481 h 1524000"/>
                  <a:gd name="connsiteX4" fmla="*/ 417704 w 1523028"/>
                  <a:gd name="connsiteY4" fmla="*/ 380581 h 1524000"/>
                  <a:gd name="connsiteX5" fmla="*/ 1141605 w 1523028"/>
                  <a:gd name="connsiteY5" fmla="*/ 380581 h 1524000"/>
                  <a:gd name="connsiteX6" fmla="*/ 1141605 w 1523028"/>
                  <a:gd name="connsiteY6" fmla="*/ 1047326 h 1524000"/>
                  <a:gd name="connsiteX7" fmla="*/ 1046355 w 1523028"/>
                  <a:gd name="connsiteY7" fmla="*/ 1142576 h 1524000"/>
                  <a:gd name="connsiteX8" fmla="*/ 1046355 w 1523028"/>
                  <a:gd name="connsiteY8" fmla="*/ 1142581 h 1524000"/>
                  <a:gd name="connsiteX9" fmla="*/ 760604 w 1523028"/>
                  <a:gd name="connsiteY9" fmla="*/ 1142581 h 1524000"/>
                  <a:gd name="connsiteX10" fmla="*/ 381121 w 1523028"/>
                  <a:gd name="connsiteY10" fmla="*/ 795730 h 1524000"/>
                  <a:gd name="connsiteX11" fmla="*/ 343380 w 1523028"/>
                  <a:gd name="connsiteY11" fmla="*/ 761581 h 1524000"/>
                  <a:gd name="connsiteX12" fmla="*/ 37816 w 1523028"/>
                  <a:gd name="connsiteY12" fmla="*/ 761581 h 1524000"/>
                  <a:gd name="connsiteX13" fmla="*/ -423 w 1523028"/>
                  <a:gd name="connsiteY13" fmla="*/ 799126 h 1524000"/>
                  <a:gd name="connsiteX14" fmla="*/ -374 w 1523028"/>
                  <a:gd name="connsiteY14" fmla="*/ 801422 h 1524000"/>
                  <a:gd name="connsiteX15" fmla="*/ 760604 w 1523028"/>
                  <a:gd name="connsiteY15" fmla="*/ 1523581 h 1524000"/>
                  <a:gd name="connsiteX16" fmla="*/ 1103504 w 1523028"/>
                  <a:gd name="connsiteY16" fmla="*/ 1523581 h 1524000"/>
                  <a:gd name="connsiteX17" fmla="*/ 1141604 w 1523028"/>
                  <a:gd name="connsiteY17" fmla="*/ 1485481 h 1524000"/>
                  <a:gd name="connsiteX18" fmla="*/ 1141604 w 1523028"/>
                  <a:gd name="connsiteY18" fmla="*/ 1333079 h 1524000"/>
                  <a:gd name="connsiteX19" fmla="*/ 1332104 w 1523028"/>
                  <a:gd name="connsiteY19" fmla="*/ 1142579 h 1524000"/>
                  <a:gd name="connsiteX20" fmla="*/ 1332108 w 1523028"/>
                  <a:gd name="connsiteY20" fmla="*/ 1142579 h 1524000"/>
                  <a:gd name="connsiteX21" fmla="*/ 1484505 w 1523028"/>
                  <a:gd name="connsiteY21" fmla="*/ 1142582 h 1524000"/>
                  <a:gd name="connsiteX22" fmla="*/ 1522605 w 1523028"/>
                  <a:gd name="connsiteY22" fmla="*/ 1104483 h 1524000"/>
                  <a:gd name="connsiteX23" fmla="*/ 1522605 w 1523028"/>
                  <a:gd name="connsiteY23" fmla="*/ 1104483 h 1524000"/>
                  <a:gd name="connsiteX24" fmla="*/ 1522605 w 1523028"/>
                  <a:gd name="connsiteY24" fmla="*/ 37681 h 1524000"/>
                  <a:gd name="connsiteX25" fmla="*/ 1484505 w 1523028"/>
                  <a:gd name="connsiteY25" fmla="*/ -419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23028" h="1524000">
                    <a:moveTo>
                      <a:pt x="1484505" y="-419"/>
                    </a:moveTo>
                    <a:lnTo>
                      <a:pt x="417704" y="-419"/>
                    </a:lnTo>
                    <a:cubicBezTo>
                      <a:pt x="396661" y="-419"/>
                      <a:pt x="379604" y="16639"/>
                      <a:pt x="379604" y="37681"/>
                    </a:cubicBezTo>
                    <a:lnTo>
                      <a:pt x="379604" y="342481"/>
                    </a:lnTo>
                    <a:cubicBezTo>
                      <a:pt x="379604" y="363523"/>
                      <a:pt x="396661" y="380581"/>
                      <a:pt x="417704" y="380581"/>
                    </a:cubicBezTo>
                    <a:lnTo>
                      <a:pt x="1141605" y="380581"/>
                    </a:lnTo>
                    <a:lnTo>
                      <a:pt x="1141605" y="1047326"/>
                    </a:lnTo>
                    <a:cubicBezTo>
                      <a:pt x="1141605" y="1099931"/>
                      <a:pt x="1098960" y="1142576"/>
                      <a:pt x="1046355" y="1142576"/>
                    </a:cubicBezTo>
                    <a:lnTo>
                      <a:pt x="1046355" y="1142581"/>
                    </a:lnTo>
                    <a:lnTo>
                      <a:pt x="760604" y="1142581"/>
                    </a:lnTo>
                    <a:cubicBezTo>
                      <a:pt x="563507" y="1142341"/>
                      <a:pt x="399034" y="992012"/>
                      <a:pt x="381121" y="795730"/>
                    </a:cubicBezTo>
                    <a:cubicBezTo>
                      <a:pt x="379256" y="776304"/>
                      <a:pt x="362895" y="761500"/>
                      <a:pt x="343380" y="761581"/>
                    </a:cubicBezTo>
                    <a:lnTo>
                      <a:pt x="37816" y="761581"/>
                    </a:lnTo>
                    <a:cubicBezTo>
                      <a:pt x="16889" y="761389"/>
                      <a:pt x="-231" y="778199"/>
                      <a:pt x="-423" y="799126"/>
                    </a:cubicBezTo>
                    <a:cubicBezTo>
                      <a:pt x="-430" y="799891"/>
                      <a:pt x="-413" y="800657"/>
                      <a:pt x="-374" y="801422"/>
                    </a:cubicBezTo>
                    <a:cubicBezTo>
                      <a:pt x="20837" y="1206226"/>
                      <a:pt x="355245" y="1523576"/>
                      <a:pt x="760604" y="1523581"/>
                    </a:cubicBezTo>
                    <a:lnTo>
                      <a:pt x="1103504" y="1523581"/>
                    </a:lnTo>
                    <a:cubicBezTo>
                      <a:pt x="1124547" y="1523581"/>
                      <a:pt x="1141604" y="1506524"/>
                      <a:pt x="1141604" y="1485481"/>
                    </a:cubicBezTo>
                    <a:lnTo>
                      <a:pt x="1141604" y="1333079"/>
                    </a:lnTo>
                    <a:cubicBezTo>
                      <a:pt x="1141604" y="1227869"/>
                      <a:pt x="1226894" y="1142579"/>
                      <a:pt x="1332104" y="1142579"/>
                    </a:cubicBezTo>
                    <a:cubicBezTo>
                      <a:pt x="1332105" y="1142579"/>
                      <a:pt x="1332107" y="1142579"/>
                      <a:pt x="1332108" y="1142579"/>
                    </a:cubicBezTo>
                    <a:lnTo>
                      <a:pt x="1484505" y="1142582"/>
                    </a:lnTo>
                    <a:cubicBezTo>
                      <a:pt x="1505547" y="1142583"/>
                      <a:pt x="1522604" y="1125525"/>
                      <a:pt x="1522605" y="1104483"/>
                    </a:cubicBezTo>
                    <a:cubicBezTo>
                      <a:pt x="1522605" y="1104483"/>
                      <a:pt x="1522605" y="1104483"/>
                      <a:pt x="1522605" y="1104483"/>
                    </a:cubicBezTo>
                    <a:lnTo>
                      <a:pt x="1522605" y="37681"/>
                    </a:lnTo>
                    <a:cubicBezTo>
                      <a:pt x="1522605" y="16639"/>
                      <a:pt x="1505547" y="-419"/>
                      <a:pt x="1484505" y="-419"/>
                    </a:cubicBezTo>
                    <a:close/>
                  </a:path>
                </a:pathLst>
              </a:custGeom>
              <a:grpFill/>
              <a:ln w="9525" cap="flat">
                <a:noFill/>
                <a:prstDash val="solid"/>
                <a:miter/>
              </a:ln>
            </p:spPr>
            <p:txBody>
              <a:bodyPr rtlCol="0" anchor="ctr"/>
              <a:lstStyle/>
              <a:p>
                <a:endParaRPr lang="en-US" sz="1801"/>
              </a:p>
            </p:txBody>
          </p:sp>
          <p:sp>
            <p:nvSpPr>
              <p:cNvPr id="11" name="Freeform: Shape 10">
                <a:extLst>
                  <a:ext uri="{FF2B5EF4-FFF2-40B4-BE49-F238E27FC236}">
                    <a16:creationId xmlns:a16="http://schemas.microsoft.com/office/drawing/2014/main" id="{C3169F45-04BA-E8B4-A2F1-22071C408900}"/>
                  </a:ext>
                </a:extLst>
              </p:cNvPr>
              <p:cNvSpPr/>
              <p:nvPr/>
            </p:nvSpPr>
            <p:spPr>
              <a:xfrm>
                <a:off x="7999096" y="1958048"/>
                <a:ext cx="1524000" cy="1524001"/>
              </a:xfrm>
              <a:custGeom>
                <a:avLst/>
                <a:gdLst>
                  <a:gd name="connsiteX0" fmla="*/ 37675 w 1524000"/>
                  <a:gd name="connsiteY0" fmla="*/ -419 h 1524001"/>
                  <a:gd name="connsiteX1" fmla="*/ 1104476 w 1524000"/>
                  <a:gd name="connsiteY1" fmla="*/ -419 h 1524001"/>
                  <a:gd name="connsiteX2" fmla="*/ 1142576 w 1524000"/>
                  <a:gd name="connsiteY2" fmla="*/ 37681 h 1524001"/>
                  <a:gd name="connsiteX3" fmla="*/ 1142576 w 1524000"/>
                  <a:gd name="connsiteY3" fmla="*/ 189877 h 1524001"/>
                  <a:gd name="connsiteX4" fmla="*/ 1332821 w 1524000"/>
                  <a:gd name="connsiteY4" fmla="*/ 380377 h 1524001"/>
                  <a:gd name="connsiteX5" fmla="*/ 1485476 w 1524000"/>
                  <a:gd name="connsiteY5" fmla="*/ 380581 h 1524001"/>
                  <a:gd name="connsiteX6" fmla="*/ 1523576 w 1524000"/>
                  <a:gd name="connsiteY6" fmla="*/ 418681 h 1524001"/>
                  <a:gd name="connsiteX7" fmla="*/ 1523576 w 1524000"/>
                  <a:gd name="connsiteY7" fmla="*/ 1485482 h 1524001"/>
                  <a:gd name="connsiteX8" fmla="*/ 1485476 w 1524000"/>
                  <a:gd name="connsiteY8" fmla="*/ 1523582 h 1524001"/>
                  <a:gd name="connsiteX9" fmla="*/ 1180676 w 1524000"/>
                  <a:gd name="connsiteY9" fmla="*/ 1523582 h 1524001"/>
                  <a:gd name="connsiteX10" fmla="*/ 1142576 w 1524000"/>
                  <a:gd name="connsiteY10" fmla="*/ 1485482 h 1524001"/>
                  <a:gd name="connsiteX11" fmla="*/ 1142576 w 1524000"/>
                  <a:gd name="connsiteY11" fmla="*/ 475825 h 1524001"/>
                  <a:gd name="connsiteX12" fmla="*/ 1047384 w 1524000"/>
                  <a:gd name="connsiteY12" fmla="*/ 380581 h 1524001"/>
                  <a:gd name="connsiteX13" fmla="*/ 475768 w 1524000"/>
                  <a:gd name="connsiteY13" fmla="*/ 380581 h 1524001"/>
                  <a:gd name="connsiteX14" fmla="*/ 380576 w 1524000"/>
                  <a:gd name="connsiteY14" fmla="*/ 475825 h 1524001"/>
                  <a:gd name="connsiteX15" fmla="*/ 380576 w 1524000"/>
                  <a:gd name="connsiteY15" fmla="*/ 1485482 h 1524001"/>
                  <a:gd name="connsiteX16" fmla="*/ 342476 w 1524000"/>
                  <a:gd name="connsiteY16" fmla="*/ 1523582 h 1524001"/>
                  <a:gd name="connsiteX17" fmla="*/ 37676 w 1524000"/>
                  <a:gd name="connsiteY17" fmla="*/ 1523582 h 1524001"/>
                  <a:gd name="connsiteX18" fmla="*/ -424 w 1524000"/>
                  <a:gd name="connsiteY18" fmla="*/ 1485482 h 1524001"/>
                  <a:gd name="connsiteX19" fmla="*/ -424 w 1524000"/>
                  <a:gd name="connsiteY19" fmla="*/ 37681 h 1524001"/>
                  <a:gd name="connsiteX20" fmla="*/ 37675 w 1524000"/>
                  <a:gd name="connsiteY20" fmla="*/ -419 h 152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4000" h="1524001">
                    <a:moveTo>
                      <a:pt x="37675" y="-419"/>
                    </a:moveTo>
                    <a:lnTo>
                      <a:pt x="1104476" y="-419"/>
                    </a:lnTo>
                    <a:cubicBezTo>
                      <a:pt x="1125518" y="-419"/>
                      <a:pt x="1142576" y="16639"/>
                      <a:pt x="1142576" y="37681"/>
                    </a:cubicBezTo>
                    <a:lnTo>
                      <a:pt x="1142576" y="189877"/>
                    </a:lnTo>
                    <a:cubicBezTo>
                      <a:pt x="1142576" y="294988"/>
                      <a:pt x="1227710" y="380237"/>
                      <a:pt x="1332821" y="380377"/>
                    </a:cubicBezTo>
                    <a:lnTo>
                      <a:pt x="1485476" y="380581"/>
                    </a:lnTo>
                    <a:cubicBezTo>
                      <a:pt x="1506518" y="380581"/>
                      <a:pt x="1523576" y="397639"/>
                      <a:pt x="1523576" y="418681"/>
                    </a:cubicBezTo>
                    <a:lnTo>
                      <a:pt x="1523576" y="1485482"/>
                    </a:lnTo>
                    <a:cubicBezTo>
                      <a:pt x="1523576" y="1506524"/>
                      <a:pt x="1506518" y="1523582"/>
                      <a:pt x="1485476" y="1523582"/>
                    </a:cubicBezTo>
                    <a:lnTo>
                      <a:pt x="1180676" y="1523582"/>
                    </a:lnTo>
                    <a:cubicBezTo>
                      <a:pt x="1159634" y="1523582"/>
                      <a:pt x="1142576" y="1506524"/>
                      <a:pt x="1142576" y="1485482"/>
                    </a:cubicBezTo>
                    <a:lnTo>
                      <a:pt x="1142576" y="475825"/>
                    </a:lnTo>
                    <a:cubicBezTo>
                      <a:pt x="1142575" y="423244"/>
                      <a:pt x="1099965" y="380611"/>
                      <a:pt x="1047384" y="380581"/>
                    </a:cubicBezTo>
                    <a:lnTo>
                      <a:pt x="475768" y="380581"/>
                    </a:lnTo>
                    <a:cubicBezTo>
                      <a:pt x="423187" y="380611"/>
                      <a:pt x="380577" y="423244"/>
                      <a:pt x="380576" y="475825"/>
                    </a:cubicBezTo>
                    <a:lnTo>
                      <a:pt x="380576" y="1485482"/>
                    </a:lnTo>
                    <a:cubicBezTo>
                      <a:pt x="380576" y="1506524"/>
                      <a:pt x="363518" y="1523582"/>
                      <a:pt x="342476" y="1523582"/>
                    </a:cubicBezTo>
                    <a:lnTo>
                      <a:pt x="37676" y="1523582"/>
                    </a:lnTo>
                    <a:cubicBezTo>
                      <a:pt x="16634" y="1523582"/>
                      <a:pt x="-424" y="1506524"/>
                      <a:pt x="-424" y="1485482"/>
                    </a:cubicBezTo>
                    <a:lnTo>
                      <a:pt x="-424" y="37681"/>
                    </a:lnTo>
                    <a:cubicBezTo>
                      <a:pt x="-424" y="16639"/>
                      <a:pt x="16633" y="-419"/>
                      <a:pt x="37675" y="-419"/>
                    </a:cubicBezTo>
                    <a:close/>
                  </a:path>
                </a:pathLst>
              </a:custGeom>
              <a:grpFill/>
              <a:ln w="9525" cap="flat">
                <a:noFill/>
                <a:prstDash val="solid"/>
                <a:miter/>
              </a:ln>
            </p:spPr>
            <p:txBody>
              <a:bodyPr rtlCol="0" anchor="ctr"/>
              <a:lstStyle/>
              <a:p>
                <a:endParaRPr lang="en-US" sz="1801"/>
              </a:p>
            </p:txBody>
          </p:sp>
          <p:sp>
            <p:nvSpPr>
              <p:cNvPr id="12" name="Freeform: Shape 11">
                <a:extLst>
                  <a:ext uri="{FF2B5EF4-FFF2-40B4-BE49-F238E27FC236}">
                    <a16:creationId xmlns:a16="http://schemas.microsoft.com/office/drawing/2014/main" id="{0EB19C45-2346-1553-6664-3F4F5E0FC7CE}"/>
                  </a:ext>
                </a:extLst>
              </p:cNvPr>
              <p:cNvSpPr/>
              <p:nvPr/>
            </p:nvSpPr>
            <p:spPr>
              <a:xfrm>
                <a:off x="6279193" y="1958048"/>
                <a:ext cx="1524000" cy="1524001"/>
              </a:xfrm>
              <a:custGeom>
                <a:avLst/>
                <a:gdLst>
                  <a:gd name="connsiteX0" fmla="*/ 1485478 w 1524000"/>
                  <a:gd name="connsiteY0" fmla="*/ 380581 h 1524001"/>
                  <a:gd name="connsiteX1" fmla="*/ 1332330 w 1524000"/>
                  <a:gd name="connsiteY1" fmla="*/ 379981 h 1524001"/>
                  <a:gd name="connsiteX2" fmla="*/ 1142577 w 1524000"/>
                  <a:gd name="connsiteY2" fmla="*/ 189482 h 1524001"/>
                  <a:gd name="connsiteX3" fmla="*/ 1142577 w 1524000"/>
                  <a:gd name="connsiteY3" fmla="*/ 37681 h 1524001"/>
                  <a:gd name="connsiteX4" fmla="*/ 1104477 w 1524000"/>
                  <a:gd name="connsiteY4" fmla="*/ -419 h 1524001"/>
                  <a:gd name="connsiteX5" fmla="*/ 761576 w 1524000"/>
                  <a:gd name="connsiteY5" fmla="*/ -419 h 1524001"/>
                  <a:gd name="connsiteX6" fmla="*/ -424 w 1524000"/>
                  <a:gd name="connsiteY6" fmla="*/ 761581 h 1524001"/>
                  <a:gd name="connsiteX7" fmla="*/ -424 w 1524000"/>
                  <a:gd name="connsiteY7" fmla="*/ 1485482 h 1524001"/>
                  <a:gd name="connsiteX8" fmla="*/ 37676 w 1524000"/>
                  <a:gd name="connsiteY8" fmla="*/ 1523582 h 1524001"/>
                  <a:gd name="connsiteX9" fmla="*/ 342476 w 1524000"/>
                  <a:gd name="connsiteY9" fmla="*/ 1523582 h 1524001"/>
                  <a:gd name="connsiteX10" fmla="*/ 380576 w 1524000"/>
                  <a:gd name="connsiteY10" fmla="*/ 1485482 h 1524001"/>
                  <a:gd name="connsiteX11" fmla="*/ 380576 w 1524000"/>
                  <a:gd name="connsiteY11" fmla="*/ 761581 h 1524001"/>
                  <a:gd name="connsiteX12" fmla="*/ 761576 w 1524000"/>
                  <a:gd name="connsiteY12" fmla="*/ 380581 h 1524001"/>
                  <a:gd name="connsiteX13" fmla="*/ 1047385 w 1524000"/>
                  <a:gd name="connsiteY13" fmla="*/ 380581 h 1524001"/>
                  <a:gd name="connsiteX14" fmla="*/ 1142577 w 1524000"/>
                  <a:gd name="connsiteY14" fmla="*/ 475826 h 1524001"/>
                  <a:gd name="connsiteX15" fmla="*/ 1142577 w 1524000"/>
                  <a:gd name="connsiteY15" fmla="*/ 666326 h 1524001"/>
                  <a:gd name="connsiteX16" fmla="*/ 1047326 w 1524000"/>
                  <a:gd name="connsiteY16" fmla="*/ 761576 h 1524001"/>
                  <a:gd name="connsiteX17" fmla="*/ 1047328 w 1524000"/>
                  <a:gd name="connsiteY17" fmla="*/ 761581 h 1524001"/>
                  <a:gd name="connsiteX18" fmla="*/ 628225 w 1524000"/>
                  <a:gd name="connsiteY18" fmla="*/ 761581 h 1524001"/>
                  <a:gd name="connsiteX19" fmla="*/ 590125 w 1524000"/>
                  <a:gd name="connsiteY19" fmla="*/ 799681 h 1524001"/>
                  <a:gd name="connsiteX20" fmla="*/ 590125 w 1524000"/>
                  <a:gd name="connsiteY20" fmla="*/ 1104481 h 1524001"/>
                  <a:gd name="connsiteX21" fmla="*/ 628225 w 1524000"/>
                  <a:gd name="connsiteY21" fmla="*/ 1142581 h 1524001"/>
                  <a:gd name="connsiteX22" fmla="*/ 1047385 w 1524000"/>
                  <a:gd name="connsiteY22" fmla="*/ 1142581 h 1524001"/>
                  <a:gd name="connsiteX23" fmla="*/ 1142577 w 1524000"/>
                  <a:gd name="connsiteY23" fmla="*/ 1237826 h 1524001"/>
                  <a:gd name="connsiteX24" fmla="*/ 1142577 w 1524000"/>
                  <a:gd name="connsiteY24" fmla="*/ 1485482 h 1524001"/>
                  <a:gd name="connsiteX25" fmla="*/ 1180677 w 1524000"/>
                  <a:gd name="connsiteY25" fmla="*/ 1523582 h 1524001"/>
                  <a:gd name="connsiteX26" fmla="*/ 1485477 w 1524000"/>
                  <a:gd name="connsiteY26" fmla="*/ 1523582 h 1524001"/>
                  <a:gd name="connsiteX27" fmla="*/ 1523577 w 1524000"/>
                  <a:gd name="connsiteY27" fmla="*/ 1485482 h 1524001"/>
                  <a:gd name="connsiteX28" fmla="*/ 1523577 w 1524000"/>
                  <a:gd name="connsiteY28" fmla="*/ 418681 h 1524001"/>
                  <a:gd name="connsiteX29" fmla="*/ 1485478 w 1524000"/>
                  <a:gd name="connsiteY29" fmla="*/ 380581 h 152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24000" h="1524001">
                    <a:moveTo>
                      <a:pt x="1485478" y="380581"/>
                    </a:moveTo>
                    <a:lnTo>
                      <a:pt x="1332330" y="379981"/>
                    </a:lnTo>
                    <a:cubicBezTo>
                      <a:pt x="1227412" y="379570"/>
                      <a:pt x="1142577" y="294401"/>
                      <a:pt x="1142577" y="189482"/>
                    </a:cubicBezTo>
                    <a:lnTo>
                      <a:pt x="1142577" y="37681"/>
                    </a:lnTo>
                    <a:cubicBezTo>
                      <a:pt x="1142577" y="16639"/>
                      <a:pt x="1125518" y="-419"/>
                      <a:pt x="1104477" y="-419"/>
                    </a:cubicBezTo>
                    <a:lnTo>
                      <a:pt x="761576" y="-419"/>
                    </a:lnTo>
                    <a:cubicBezTo>
                      <a:pt x="340735" y="-419"/>
                      <a:pt x="-424" y="340740"/>
                      <a:pt x="-424" y="761581"/>
                    </a:cubicBezTo>
                    <a:lnTo>
                      <a:pt x="-424" y="1485482"/>
                    </a:lnTo>
                    <a:cubicBezTo>
                      <a:pt x="-424" y="1506524"/>
                      <a:pt x="16634" y="1523582"/>
                      <a:pt x="37676" y="1523582"/>
                    </a:cubicBezTo>
                    <a:lnTo>
                      <a:pt x="342476" y="1523582"/>
                    </a:lnTo>
                    <a:cubicBezTo>
                      <a:pt x="363518" y="1523582"/>
                      <a:pt x="380576" y="1506524"/>
                      <a:pt x="380576" y="1485482"/>
                    </a:cubicBezTo>
                    <a:lnTo>
                      <a:pt x="380576" y="761581"/>
                    </a:lnTo>
                    <a:cubicBezTo>
                      <a:pt x="380576" y="551161"/>
                      <a:pt x="551156" y="380581"/>
                      <a:pt x="761576" y="380581"/>
                    </a:cubicBezTo>
                    <a:lnTo>
                      <a:pt x="1047385" y="380581"/>
                    </a:lnTo>
                    <a:cubicBezTo>
                      <a:pt x="1099965" y="380611"/>
                      <a:pt x="1142575" y="423245"/>
                      <a:pt x="1142577" y="475826"/>
                    </a:cubicBezTo>
                    <a:lnTo>
                      <a:pt x="1142577" y="666326"/>
                    </a:lnTo>
                    <a:cubicBezTo>
                      <a:pt x="1142577" y="718931"/>
                      <a:pt x="1099931" y="761576"/>
                      <a:pt x="1047326" y="761576"/>
                    </a:cubicBezTo>
                    <a:lnTo>
                      <a:pt x="1047328" y="761581"/>
                    </a:lnTo>
                    <a:lnTo>
                      <a:pt x="628225" y="761581"/>
                    </a:lnTo>
                    <a:cubicBezTo>
                      <a:pt x="607184" y="761581"/>
                      <a:pt x="590125" y="778639"/>
                      <a:pt x="590125" y="799681"/>
                    </a:cubicBezTo>
                    <a:lnTo>
                      <a:pt x="590125" y="1104481"/>
                    </a:lnTo>
                    <a:cubicBezTo>
                      <a:pt x="590125" y="1125524"/>
                      <a:pt x="607184" y="1142581"/>
                      <a:pt x="628225" y="1142581"/>
                    </a:cubicBezTo>
                    <a:lnTo>
                      <a:pt x="1047385" y="1142581"/>
                    </a:lnTo>
                    <a:cubicBezTo>
                      <a:pt x="1099965" y="1142612"/>
                      <a:pt x="1142575" y="1185245"/>
                      <a:pt x="1142577" y="1237826"/>
                    </a:cubicBezTo>
                    <a:lnTo>
                      <a:pt x="1142577" y="1485482"/>
                    </a:lnTo>
                    <a:cubicBezTo>
                      <a:pt x="1142577" y="1506524"/>
                      <a:pt x="1159635" y="1523582"/>
                      <a:pt x="1180677" y="1523582"/>
                    </a:cubicBezTo>
                    <a:lnTo>
                      <a:pt x="1485477" y="1523582"/>
                    </a:lnTo>
                    <a:cubicBezTo>
                      <a:pt x="1506518" y="1523582"/>
                      <a:pt x="1523577" y="1506524"/>
                      <a:pt x="1523577" y="1485482"/>
                    </a:cubicBezTo>
                    <a:lnTo>
                      <a:pt x="1523577" y="418681"/>
                    </a:lnTo>
                    <a:cubicBezTo>
                      <a:pt x="1523577" y="397639"/>
                      <a:pt x="1506519" y="380581"/>
                      <a:pt x="1485478" y="380581"/>
                    </a:cubicBezTo>
                    <a:close/>
                  </a:path>
                </a:pathLst>
              </a:custGeom>
              <a:grpFill/>
              <a:ln w="9525" cap="flat">
                <a:noFill/>
                <a:prstDash val="solid"/>
                <a:miter/>
              </a:ln>
            </p:spPr>
            <p:txBody>
              <a:bodyPr rtlCol="0" anchor="ctr"/>
              <a:lstStyle/>
              <a:p>
                <a:endParaRPr lang="en-US" sz="1801"/>
              </a:p>
            </p:txBody>
          </p:sp>
          <p:sp>
            <p:nvSpPr>
              <p:cNvPr id="13" name="Freeform: Shape 12">
                <a:extLst>
                  <a:ext uri="{FF2B5EF4-FFF2-40B4-BE49-F238E27FC236}">
                    <a16:creationId xmlns:a16="http://schemas.microsoft.com/office/drawing/2014/main" id="{3341AAC2-D16D-7E1F-D3E3-1661E741E01C}"/>
                  </a:ext>
                </a:extLst>
              </p:cNvPr>
              <p:cNvSpPr/>
              <p:nvPr/>
            </p:nvSpPr>
            <p:spPr>
              <a:xfrm>
                <a:off x="966787" y="1958047"/>
                <a:ext cx="1714500" cy="1524001"/>
              </a:xfrm>
              <a:custGeom>
                <a:avLst/>
                <a:gdLst>
                  <a:gd name="connsiteX0" fmla="*/ 1523277 w 1714500"/>
                  <a:gd name="connsiteY0" fmla="*/ 380581 h 1524001"/>
                  <a:gd name="connsiteX1" fmla="*/ 1332776 w 1714500"/>
                  <a:gd name="connsiteY1" fmla="*/ 190081 h 1524001"/>
                  <a:gd name="connsiteX2" fmla="*/ 1332777 w 1714500"/>
                  <a:gd name="connsiteY2" fmla="*/ 189704 h 1524001"/>
                  <a:gd name="connsiteX3" fmla="*/ 1333077 w 1714500"/>
                  <a:gd name="connsiteY3" fmla="*/ 37681 h 1524001"/>
                  <a:gd name="connsiteX4" fmla="*/ 1294977 w 1714500"/>
                  <a:gd name="connsiteY4" fmla="*/ -419 h 1524001"/>
                  <a:gd name="connsiteX5" fmla="*/ 37676 w 1714500"/>
                  <a:gd name="connsiteY5" fmla="*/ -419 h 1524001"/>
                  <a:gd name="connsiteX6" fmla="*/ -424 w 1714500"/>
                  <a:gd name="connsiteY6" fmla="*/ 37681 h 1524001"/>
                  <a:gd name="connsiteX7" fmla="*/ -424 w 1714500"/>
                  <a:gd name="connsiteY7" fmla="*/ 1485482 h 1524001"/>
                  <a:gd name="connsiteX8" fmla="*/ 37676 w 1714500"/>
                  <a:gd name="connsiteY8" fmla="*/ 1523582 h 1524001"/>
                  <a:gd name="connsiteX9" fmla="*/ 342476 w 1714500"/>
                  <a:gd name="connsiteY9" fmla="*/ 1523582 h 1524001"/>
                  <a:gd name="connsiteX10" fmla="*/ 380576 w 1714500"/>
                  <a:gd name="connsiteY10" fmla="*/ 1485482 h 1524001"/>
                  <a:gd name="connsiteX11" fmla="*/ 380576 w 1714500"/>
                  <a:gd name="connsiteY11" fmla="*/ 475784 h 1524001"/>
                  <a:gd name="connsiteX12" fmla="*/ 475826 w 1714500"/>
                  <a:gd name="connsiteY12" fmla="*/ 380534 h 1524001"/>
                  <a:gd name="connsiteX13" fmla="*/ 571076 w 1714500"/>
                  <a:gd name="connsiteY13" fmla="*/ 380534 h 1524001"/>
                  <a:gd name="connsiteX14" fmla="*/ 666326 w 1714500"/>
                  <a:gd name="connsiteY14" fmla="*/ 475784 h 1524001"/>
                  <a:gd name="connsiteX15" fmla="*/ 666326 w 1714500"/>
                  <a:gd name="connsiteY15" fmla="*/ 1103510 h 1524001"/>
                  <a:gd name="connsiteX16" fmla="*/ 704426 w 1714500"/>
                  <a:gd name="connsiteY16" fmla="*/ 1141610 h 1524001"/>
                  <a:gd name="connsiteX17" fmla="*/ 1009226 w 1714500"/>
                  <a:gd name="connsiteY17" fmla="*/ 1141610 h 1524001"/>
                  <a:gd name="connsiteX18" fmla="*/ 1047326 w 1714500"/>
                  <a:gd name="connsiteY18" fmla="*/ 1103510 h 1524001"/>
                  <a:gd name="connsiteX19" fmla="*/ 1047326 w 1714500"/>
                  <a:gd name="connsiteY19" fmla="*/ 475784 h 1524001"/>
                  <a:gd name="connsiteX20" fmla="*/ 1142576 w 1714500"/>
                  <a:gd name="connsiteY20" fmla="*/ 380534 h 1524001"/>
                  <a:gd name="connsiteX21" fmla="*/ 1237400 w 1714500"/>
                  <a:gd name="connsiteY21" fmla="*/ 380534 h 1524001"/>
                  <a:gd name="connsiteX22" fmla="*/ 1332650 w 1714500"/>
                  <a:gd name="connsiteY22" fmla="*/ 475744 h 1524001"/>
                  <a:gd name="connsiteX23" fmla="*/ 1333077 w 1714500"/>
                  <a:gd name="connsiteY23" fmla="*/ 1485482 h 1524001"/>
                  <a:gd name="connsiteX24" fmla="*/ 1371177 w 1714500"/>
                  <a:gd name="connsiteY24" fmla="*/ 1523582 h 1524001"/>
                  <a:gd name="connsiteX25" fmla="*/ 1675977 w 1714500"/>
                  <a:gd name="connsiteY25" fmla="*/ 1523582 h 1524001"/>
                  <a:gd name="connsiteX26" fmla="*/ 1714077 w 1714500"/>
                  <a:gd name="connsiteY26" fmla="*/ 1485482 h 1524001"/>
                  <a:gd name="connsiteX27" fmla="*/ 1714077 w 1714500"/>
                  <a:gd name="connsiteY27" fmla="*/ 418681 h 1524001"/>
                  <a:gd name="connsiteX28" fmla="*/ 1675977 w 1714500"/>
                  <a:gd name="connsiteY28" fmla="*/ 380581 h 152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4500" h="1524001">
                    <a:moveTo>
                      <a:pt x="1523277" y="380581"/>
                    </a:moveTo>
                    <a:cubicBezTo>
                      <a:pt x="1418066" y="380581"/>
                      <a:pt x="1332777" y="295292"/>
                      <a:pt x="1332776" y="190081"/>
                    </a:cubicBezTo>
                    <a:cubicBezTo>
                      <a:pt x="1332776" y="189955"/>
                      <a:pt x="1332776" y="189830"/>
                      <a:pt x="1332777" y="189704"/>
                    </a:cubicBezTo>
                    <a:lnTo>
                      <a:pt x="1333077" y="37681"/>
                    </a:lnTo>
                    <a:cubicBezTo>
                      <a:pt x="1333077" y="16639"/>
                      <a:pt x="1316019" y="-419"/>
                      <a:pt x="1294977" y="-419"/>
                    </a:cubicBezTo>
                    <a:lnTo>
                      <a:pt x="37676" y="-419"/>
                    </a:lnTo>
                    <a:cubicBezTo>
                      <a:pt x="16634" y="-419"/>
                      <a:pt x="-424" y="16639"/>
                      <a:pt x="-424" y="37681"/>
                    </a:cubicBezTo>
                    <a:lnTo>
                      <a:pt x="-424" y="1485482"/>
                    </a:lnTo>
                    <a:cubicBezTo>
                      <a:pt x="-424" y="1506525"/>
                      <a:pt x="16634" y="1523582"/>
                      <a:pt x="37676" y="1523582"/>
                    </a:cubicBezTo>
                    <a:lnTo>
                      <a:pt x="342476" y="1523582"/>
                    </a:lnTo>
                    <a:cubicBezTo>
                      <a:pt x="363518" y="1523582"/>
                      <a:pt x="380576" y="1506525"/>
                      <a:pt x="380576" y="1485482"/>
                    </a:cubicBezTo>
                    <a:lnTo>
                      <a:pt x="380576" y="475784"/>
                    </a:lnTo>
                    <a:cubicBezTo>
                      <a:pt x="380576" y="423179"/>
                      <a:pt x="423221" y="380534"/>
                      <a:pt x="475826" y="380534"/>
                    </a:cubicBezTo>
                    <a:lnTo>
                      <a:pt x="571076" y="380534"/>
                    </a:lnTo>
                    <a:cubicBezTo>
                      <a:pt x="623681" y="380534"/>
                      <a:pt x="666326" y="423179"/>
                      <a:pt x="666326" y="475784"/>
                    </a:cubicBezTo>
                    <a:lnTo>
                      <a:pt x="666326" y="1103510"/>
                    </a:lnTo>
                    <a:cubicBezTo>
                      <a:pt x="666326" y="1124553"/>
                      <a:pt x="683384" y="1141610"/>
                      <a:pt x="704426" y="1141610"/>
                    </a:cubicBezTo>
                    <a:lnTo>
                      <a:pt x="1009226" y="1141610"/>
                    </a:lnTo>
                    <a:cubicBezTo>
                      <a:pt x="1030268" y="1141610"/>
                      <a:pt x="1047326" y="1124553"/>
                      <a:pt x="1047326" y="1103510"/>
                    </a:cubicBezTo>
                    <a:lnTo>
                      <a:pt x="1047326" y="475784"/>
                    </a:lnTo>
                    <a:cubicBezTo>
                      <a:pt x="1047326" y="423179"/>
                      <a:pt x="1089971" y="380534"/>
                      <a:pt x="1142576" y="380534"/>
                    </a:cubicBezTo>
                    <a:lnTo>
                      <a:pt x="1237400" y="380534"/>
                    </a:lnTo>
                    <a:cubicBezTo>
                      <a:pt x="1289990" y="380534"/>
                      <a:pt x="1332628" y="423155"/>
                      <a:pt x="1332650" y="475744"/>
                    </a:cubicBezTo>
                    <a:lnTo>
                      <a:pt x="1333077" y="1485482"/>
                    </a:lnTo>
                    <a:cubicBezTo>
                      <a:pt x="1333077" y="1506525"/>
                      <a:pt x="1350134" y="1523582"/>
                      <a:pt x="1371177" y="1523582"/>
                    </a:cubicBezTo>
                    <a:lnTo>
                      <a:pt x="1675977" y="1523582"/>
                    </a:lnTo>
                    <a:cubicBezTo>
                      <a:pt x="1697019" y="1523582"/>
                      <a:pt x="1714077" y="1506525"/>
                      <a:pt x="1714077" y="1485482"/>
                    </a:cubicBezTo>
                    <a:lnTo>
                      <a:pt x="1714077" y="418681"/>
                    </a:lnTo>
                    <a:cubicBezTo>
                      <a:pt x="1714077" y="397639"/>
                      <a:pt x="1697019" y="380581"/>
                      <a:pt x="1675977" y="380581"/>
                    </a:cubicBezTo>
                    <a:close/>
                  </a:path>
                </a:pathLst>
              </a:custGeom>
              <a:grpFill/>
              <a:ln w="9525" cap="flat">
                <a:noFill/>
                <a:prstDash val="solid"/>
                <a:miter/>
              </a:ln>
            </p:spPr>
            <p:txBody>
              <a:bodyPr rtlCol="0" anchor="ctr"/>
              <a:lstStyle/>
              <a:p>
                <a:endParaRPr lang="en-US" sz="1801"/>
              </a:p>
            </p:txBody>
          </p:sp>
          <p:sp>
            <p:nvSpPr>
              <p:cNvPr id="32" name="Freeform: Shape 31">
                <a:extLst>
                  <a:ext uri="{FF2B5EF4-FFF2-40B4-BE49-F238E27FC236}">
                    <a16:creationId xmlns:a16="http://schemas.microsoft.com/office/drawing/2014/main" id="{E7DFC81C-4536-FC8E-4FAB-FBEDE9A9CB0B}"/>
                  </a:ext>
                </a:extLst>
              </p:cNvPr>
              <p:cNvSpPr/>
              <p:nvPr/>
            </p:nvSpPr>
            <p:spPr>
              <a:xfrm>
                <a:off x="9696616" y="1958047"/>
                <a:ext cx="1523869" cy="1523872"/>
              </a:xfrm>
              <a:custGeom>
                <a:avLst/>
                <a:gdLst>
                  <a:gd name="connsiteX0" fmla="*/ 750798 w 1523869"/>
                  <a:gd name="connsiteY0" fmla="*/ 380546 h 1523872"/>
                  <a:gd name="connsiteX1" fmla="*/ 1485348 w 1523869"/>
                  <a:gd name="connsiteY1" fmla="*/ 380546 h 1523872"/>
                  <a:gd name="connsiteX2" fmla="*/ 1523444 w 1523869"/>
                  <a:gd name="connsiteY2" fmla="*/ 342458 h 1523872"/>
                  <a:gd name="connsiteX3" fmla="*/ 1523444 w 1523869"/>
                  <a:gd name="connsiteY3" fmla="*/ 342449 h 1523872"/>
                  <a:gd name="connsiteX4" fmla="*/ 1523444 w 1523869"/>
                  <a:gd name="connsiteY4" fmla="*/ 37677 h 1523872"/>
                  <a:gd name="connsiteX5" fmla="*/ 1485348 w 1523869"/>
                  <a:gd name="connsiteY5" fmla="*/ -419 h 1523872"/>
                  <a:gd name="connsiteX6" fmla="*/ 751475 w 1523869"/>
                  <a:gd name="connsiteY6" fmla="*/ -419 h 1523872"/>
                  <a:gd name="connsiteX7" fmla="*/ 36336 w 1523869"/>
                  <a:gd name="connsiteY7" fmla="*/ 521180 h 1523872"/>
                  <a:gd name="connsiteX8" fmla="*/ 721779 w 1523869"/>
                  <a:gd name="connsiteY8" fmla="*/ 1522434 h 1523872"/>
                  <a:gd name="connsiteX9" fmla="*/ 761470 w 1523869"/>
                  <a:gd name="connsiteY9" fmla="*/ 1486465 h 1523872"/>
                  <a:gd name="connsiteX10" fmla="*/ 761514 w 1523869"/>
                  <a:gd name="connsiteY10" fmla="*/ 1484242 h 1523872"/>
                  <a:gd name="connsiteX11" fmla="*/ 761514 w 1523869"/>
                  <a:gd name="connsiteY11" fmla="*/ 1237719 h 1523872"/>
                  <a:gd name="connsiteX12" fmla="*/ 856699 w 1523869"/>
                  <a:gd name="connsiteY12" fmla="*/ 1142478 h 1523872"/>
                  <a:gd name="connsiteX13" fmla="*/ 1047294 w 1523869"/>
                  <a:gd name="connsiteY13" fmla="*/ 1142478 h 1523872"/>
                  <a:gd name="connsiteX14" fmla="*/ 1142479 w 1523869"/>
                  <a:gd name="connsiteY14" fmla="*/ 1237719 h 1523872"/>
                  <a:gd name="connsiteX15" fmla="*/ 1142479 w 1523869"/>
                  <a:gd name="connsiteY15" fmla="*/ 1485356 h 1523872"/>
                  <a:gd name="connsiteX16" fmla="*/ 1180575 w 1523869"/>
                  <a:gd name="connsiteY16" fmla="*/ 1523452 h 1523872"/>
                  <a:gd name="connsiteX17" fmla="*/ 1485349 w 1523869"/>
                  <a:gd name="connsiteY17" fmla="*/ 1523453 h 1523872"/>
                  <a:gd name="connsiteX18" fmla="*/ 1523445 w 1523869"/>
                  <a:gd name="connsiteY18" fmla="*/ 1485356 h 1523872"/>
                  <a:gd name="connsiteX19" fmla="*/ 1523445 w 1523869"/>
                  <a:gd name="connsiteY19" fmla="*/ 799608 h 1523872"/>
                  <a:gd name="connsiteX20" fmla="*/ 1485349 w 1523869"/>
                  <a:gd name="connsiteY20" fmla="*/ 761512 h 1523872"/>
                  <a:gd name="connsiteX21" fmla="*/ 799610 w 1523869"/>
                  <a:gd name="connsiteY21" fmla="*/ 761512 h 1523872"/>
                  <a:gd name="connsiteX22" fmla="*/ 761514 w 1523869"/>
                  <a:gd name="connsiteY22" fmla="*/ 799608 h 1523872"/>
                  <a:gd name="connsiteX23" fmla="*/ 761514 w 1523869"/>
                  <a:gd name="connsiteY23" fmla="*/ 1000835 h 1523872"/>
                  <a:gd name="connsiteX24" fmla="*/ 653415 w 1523869"/>
                  <a:gd name="connsiteY24" fmla="*/ 1109279 h 1523872"/>
                  <a:gd name="connsiteX25" fmla="*/ 634519 w 1523869"/>
                  <a:gd name="connsiteY25" fmla="*/ 1107648 h 1523872"/>
                  <a:gd name="connsiteX26" fmla="*/ 525707 w 1523869"/>
                  <a:gd name="connsiteY26" fmla="*/ 1060377 h 1523872"/>
                  <a:gd name="connsiteX27" fmla="*/ 408863 w 1523869"/>
                  <a:gd name="connsiteY27" fmla="*/ 613021 h 1523872"/>
                  <a:gd name="connsiteX28" fmla="*/ 750798 w 1523869"/>
                  <a:gd name="connsiteY28" fmla="*/ 380547 h 152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23869" h="1523872">
                    <a:moveTo>
                      <a:pt x="750798" y="380546"/>
                    </a:moveTo>
                    <a:lnTo>
                      <a:pt x="1485348" y="380546"/>
                    </a:lnTo>
                    <a:cubicBezTo>
                      <a:pt x="1506386" y="380548"/>
                      <a:pt x="1523442" y="363496"/>
                      <a:pt x="1523444" y="342458"/>
                    </a:cubicBezTo>
                    <a:cubicBezTo>
                      <a:pt x="1523444" y="342455"/>
                      <a:pt x="1523444" y="342452"/>
                      <a:pt x="1523444" y="342449"/>
                    </a:cubicBezTo>
                    <a:lnTo>
                      <a:pt x="1523444" y="37677"/>
                    </a:lnTo>
                    <a:cubicBezTo>
                      <a:pt x="1523443" y="16637"/>
                      <a:pt x="1506387" y="-419"/>
                      <a:pt x="1485348" y="-419"/>
                    </a:cubicBezTo>
                    <a:lnTo>
                      <a:pt x="751475" y="-419"/>
                    </a:lnTo>
                    <a:cubicBezTo>
                      <a:pt x="425083" y="-419"/>
                      <a:pt x="132015" y="209131"/>
                      <a:pt x="36336" y="521180"/>
                    </a:cubicBezTo>
                    <a:cubicBezTo>
                      <a:pt x="-119756" y="1030293"/>
                      <a:pt x="242486" y="1497814"/>
                      <a:pt x="721779" y="1522434"/>
                    </a:cubicBezTo>
                    <a:cubicBezTo>
                      <a:pt x="742672" y="1523461"/>
                      <a:pt x="760442" y="1507358"/>
                      <a:pt x="761470" y="1486465"/>
                    </a:cubicBezTo>
                    <a:cubicBezTo>
                      <a:pt x="761506" y="1485724"/>
                      <a:pt x="761521" y="1484983"/>
                      <a:pt x="761514" y="1484242"/>
                    </a:cubicBezTo>
                    <a:lnTo>
                      <a:pt x="761514" y="1237719"/>
                    </a:lnTo>
                    <a:cubicBezTo>
                      <a:pt x="761516" y="1185142"/>
                      <a:pt x="804122" y="1142511"/>
                      <a:pt x="856699" y="1142478"/>
                    </a:cubicBezTo>
                    <a:lnTo>
                      <a:pt x="1047294" y="1142478"/>
                    </a:lnTo>
                    <a:cubicBezTo>
                      <a:pt x="1099871" y="1142511"/>
                      <a:pt x="1142477" y="1185142"/>
                      <a:pt x="1142479" y="1237719"/>
                    </a:cubicBezTo>
                    <a:lnTo>
                      <a:pt x="1142479" y="1485356"/>
                    </a:lnTo>
                    <a:cubicBezTo>
                      <a:pt x="1142480" y="1506396"/>
                      <a:pt x="1159536" y="1523451"/>
                      <a:pt x="1180575" y="1523452"/>
                    </a:cubicBezTo>
                    <a:lnTo>
                      <a:pt x="1485349" y="1523453"/>
                    </a:lnTo>
                    <a:cubicBezTo>
                      <a:pt x="1506388" y="1523452"/>
                      <a:pt x="1523444" y="1506396"/>
                      <a:pt x="1523445" y="1485356"/>
                    </a:cubicBezTo>
                    <a:lnTo>
                      <a:pt x="1523445" y="799608"/>
                    </a:lnTo>
                    <a:cubicBezTo>
                      <a:pt x="1523444" y="778568"/>
                      <a:pt x="1506388" y="761513"/>
                      <a:pt x="1485349" y="761512"/>
                    </a:cubicBezTo>
                    <a:lnTo>
                      <a:pt x="799610" y="761512"/>
                    </a:lnTo>
                    <a:cubicBezTo>
                      <a:pt x="778571" y="761513"/>
                      <a:pt x="761515" y="778568"/>
                      <a:pt x="761514" y="799608"/>
                    </a:cubicBezTo>
                    <a:lnTo>
                      <a:pt x="761514" y="1000835"/>
                    </a:lnTo>
                    <a:cubicBezTo>
                      <a:pt x="761609" y="1060632"/>
                      <a:pt x="713211" y="1109184"/>
                      <a:pt x="653415" y="1109279"/>
                    </a:cubicBezTo>
                    <a:cubicBezTo>
                      <a:pt x="647080" y="1109289"/>
                      <a:pt x="640758" y="1108744"/>
                      <a:pt x="634519" y="1107648"/>
                    </a:cubicBezTo>
                    <a:cubicBezTo>
                      <a:pt x="594938" y="1100994"/>
                      <a:pt x="557583" y="1084767"/>
                      <a:pt x="525707" y="1060377"/>
                    </a:cubicBezTo>
                    <a:cubicBezTo>
                      <a:pt x="402444" y="962787"/>
                      <a:pt x="340493" y="790987"/>
                      <a:pt x="408863" y="613021"/>
                    </a:cubicBezTo>
                    <a:cubicBezTo>
                      <a:pt x="463857" y="472321"/>
                      <a:pt x="599734" y="379942"/>
                      <a:pt x="750798" y="380547"/>
                    </a:cubicBezTo>
                  </a:path>
                </a:pathLst>
              </a:custGeom>
              <a:grpFill/>
              <a:ln w="9525" cap="flat">
                <a:noFill/>
                <a:prstDash val="solid"/>
                <a:miter/>
              </a:ln>
            </p:spPr>
            <p:txBody>
              <a:bodyPr rtlCol="0" anchor="ctr"/>
              <a:lstStyle/>
              <a:p>
                <a:endParaRPr lang="en-US" sz="1801"/>
              </a:p>
            </p:txBody>
          </p:sp>
        </p:grpSp>
      </p:grpSp>
      <p:sp>
        <p:nvSpPr>
          <p:cNvPr id="41" name="Slide Number Placeholder 40">
            <a:extLst>
              <a:ext uri="{FF2B5EF4-FFF2-40B4-BE49-F238E27FC236}">
                <a16:creationId xmlns:a16="http://schemas.microsoft.com/office/drawing/2014/main" id="{DFE510C3-955C-B8FC-53DD-17000B781D18}"/>
              </a:ext>
            </a:extLst>
          </p:cNvPr>
          <p:cNvSpPr>
            <a:spLocks noGrp="1"/>
          </p:cNvSpPr>
          <p:nvPr>
            <p:ph type="sldNum" sz="quarter" idx="11"/>
          </p:nvPr>
        </p:nvSpPr>
        <p:spPr/>
        <p:txBody>
          <a:bodyPr/>
          <a:lstStyle>
            <a:lvl1pPr>
              <a:defRPr>
                <a:solidFill>
                  <a:schemeClr val="bg1"/>
                </a:solidFill>
              </a:defRPr>
            </a:lvl1pPr>
          </a:lstStyle>
          <a:p>
            <a:fld id="{DB92C494-1115-4670-BD6E-F87AA1511F98}" type="slidenum">
              <a:rPr lang="en-US" smtClean="0"/>
              <a:pPr/>
              <a:t>‹#›</a:t>
            </a:fld>
            <a:endParaRPr lang="en-US"/>
          </a:p>
        </p:txBody>
      </p:sp>
      <p:sp>
        <p:nvSpPr>
          <p:cNvPr id="42" name="Footer Placeholder 4">
            <a:extLst>
              <a:ext uri="{FF2B5EF4-FFF2-40B4-BE49-F238E27FC236}">
                <a16:creationId xmlns:a16="http://schemas.microsoft.com/office/drawing/2014/main" id="{64CAD0EF-B827-ADCB-BF92-F5F9D9BFA844}"/>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bg1"/>
                </a:solidFill>
              </a:rPr>
              <a:t>© Mojang Studios</a:t>
            </a:r>
          </a:p>
        </p:txBody>
      </p:sp>
    </p:spTree>
    <p:extLst>
      <p:ext uri="{BB962C8B-B14F-4D97-AF65-F5344CB8AC3E}">
        <p14:creationId xmlns:p14="http://schemas.microsoft.com/office/powerpoint/2010/main" val="189909438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6" y="6447521"/>
            <a:ext cx="4724786" cy="216000"/>
          </a:xfrm>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4307806"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6AFB9194-CB2F-A1C2-A7DC-51893696BAFD}"/>
              </a:ext>
            </a:extLst>
          </p:cNvPr>
          <p:cNvSpPr>
            <a:spLocks noGrp="1"/>
          </p:cNvSpPr>
          <p:nvPr>
            <p:ph idx="14" hasCustomPrompt="1"/>
          </p:nvPr>
        </p:nvSpPr>
        <p:spPr>
          <a:xfrm>
            <a:off x="8104091"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7619707"/>
      </p:ext>
    </p:extLst>
  </p:cSld>
  <p:clrMapOvr>
    <a:masterClrMapping/>
  </p:clrMapOvr>
  <p:extLst>
    <p:ext uri="{DCECCB84-F9BA-43D5-87BE-67443E8EF086}">
      <p15:sldGuideLst xmlns:p15="http://schemas.microsoft.com/office/powerpoint/2012/main">
        <p15:guide id="1" pos="2578" userDrawn="1">
          <p15:clr>
            <a:srgbClr val="FBAE40"/>
          </p15:clr>
        </p15:guide>
        <p15:guide id="2" pos="5100" userDrawn="1">
          <p15:clr>
            <a:srgbClr val="FBAE40"/>
          </p15:clr>
        </p15:guide>
        <p15:guide id="3" pos="2712" userDrawn="1">
          <p15:clr>
            <a:srgbClr val="FBAE40"/>
          </p15:clr>
        </p15:guide>
        <p15:guide id="4" pos="4964" userDrawn="1">
          <p15:clr>
            <a:srgbClr val="FBAE40"/>
          </p15:clr>
        </p15:guide>
        <p15:guide id="5" pos="324" userDrawn="1">
          <p15:clr>
            <a:srgbClr val="FBAE40"/>
          </p15:clr>
        </p15:guide>
        <p15:guide id="6" orient="horz" pos="1094" userDrawn="1">
          <p15:clr>
            <a:srgbClr val="FBAE40"/>
          </p15:clr>
        </p15:guide>
        <p15:guide id="7" orient="horz" pos="3838" userDrawn="1">
          <p15:clr>
            <a:srgbClr val="FBAE40"/>
          </p15:clr>
        </p15:guide>
        <p15:guide id="8" pos="735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40" y="1736726"/>
            <a:ext cx="2627312"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8" name="Content Placeholder 2">
            <a:extLst>
              <a:ext uri="{FF2B5EF4-FFF2-40B4-BE49-F238E27FC236}">
                <a16:creationId xmlns:a16="http://schemas.microsoft.com/office/drawing/2014/main" id="{56B4AC06-F939-E93D-D05E-A11658F9A855}"/>
              </a:ext>
            </a:extLst>
          </p:cNvPr>
          <p:cNvSpPr>
            <a:spLocks noGrp="1"/>
          </p:cNvSpPr>
          <p:nvPr>
            <p:ph idx="13" hasCustomPrompt="1"/>
          </p:nvPr>
        </p:nvSpPr>
        <p:spPr>
          <a:xfrm>
            <a:off x="3359681" y="1736726"/>
            <a:ext cx="2627312"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7781FE80-BB72-670F-87D3-BA8D621AEB31}"/>
              </a:ext>
            </a:extLst>
          </p:cNvPr>
          <p:cNvSpPr>
            <a:spLocks noGrp="1"/>
          </p:cNvSpPr>
          <p:nvPr>
            <p:ph idx="14" hasCustomPrompt="1"/>
          </p:nvPr>
        </p:nvSpPr>
        <p:spPr>
          <a:xfrm>
            <a:off x="6203421" y="1736726"/>
            <a:ext cx="2627312"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33F252A-D07D-FAF0-5064-F0AD2F97FD94}"/>
              </a:ext>
            </a:extLst>
          </p:cNvPr>
          <p:cNvSpPr>
            <a:spLocks noGrp="1"/>
          </p:cNvSpPr>
          <p:nvPr>
            <p:ph idx="15" hasCustomPrompt="1"/>
          </p:nvPr>
        </p:nvSpPr>
        <p:spPr>
          <a:xfrm>
            <a:off x="9051581" y="1736726"/>
            <a:ext cx="2627312"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020194"/>
      </p:ext>
    </p:extLst>
  </p:cSld>
  <p:clrMapOvr>
    <a:masterClrMapping/>
  </p:clrMapOvr>
  <p:extLst>
    <p:ext uri="{DCECCB84-F9BA-43D5-87BE-67443E8EF086}">
      <p15:sldGuideLst xmlns:p15="http://schemas.microsoft.com/office/powerpoint/2012/main">
        <p15:guide id="1" pos="1980" userDrawn="1">
          <p15:clr>
            <a:srgbClr val="FBAE40"/>
          </p15:clr>
        </p15:guide>
        <p15:guide id="2" pos="5564" userDrawn="1">
          <p15:clr>
            <a:srgbClr val="FBAE40"/>
          </p15:clr>
        </p15:guide>
        <p15:guide id="3" pos="2116" userDrawn="1">
          <p15:clr>
            <a:srgbClr val="FBAE40"/>
          </p15:clr>
        </p15:guide>
        <p15:guide id="4" pos="5702" userDrawn="1">
          <p15:clr>
            <a:srgbClr val="FBAE40"/>
          </p15:clr>
        </p15:guide>
        <p15:guide id="5" pos="3771" userDrawn="1">
          <p15:clr>
            <a:srgbClr val="FBAE40"/>
          </p15:clr>
        </p15:guide>
        <p15:guide id="6" pos="3909" userDrawn="1">
          <p15:clr>
            <a:srgbClr val="FBAE40"/>
          </p15:clr>
        </p15:guide>
        <p15:guide id="7" orient="horz" pos="1094" userDrawn="1">
          <p15:clr>
            <a:srgbClr val="FBAE40"/>
          </p15:clr>
        </p15:guide>
        <p15:guide id="8" orient="horz" pos="3838" userDrawn="1">
          <p15:clr>
            <a:srgbClr val="FBAE40"/>
          </p15:clr>
        </p15:guide>
        <p15:guide id="9" pos="324" userDrawn="1">
          <p15:clr>
            <a:srgbClr val="FBAE40"/>
          </p15:clr>
        </p15:guide>
        <p15:guide id="10" pos="735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40" y="1736726"/>
            <a:ext cx="2048912" cy="4356100"/>
          </a:xfrm>
        </p:spPr>
        <p:txBody>
          <a:bodyPr>
            <a:noAutofit/>
          </a:bodyPr>
          <a:lstStyle>
            <a:lvl1pPr>
              <a:defRPr sz="1100">
                <a:solidFill>
                  <a:schemeClr val="tx1"/>
                </a:solidFill>
              </a:defRPr>
            </a:lvl1pPr>
            <a:lvl2pPr>
              <a:defRPr sz="1050">
                <a:solidFill>
                  <a:schemeClr val="tx1"/>
                </a:solidFill>
              </a:defRPr>
            </a:lvl2pPr>
            <a:lvl3pPr>
              <a:defRPr sz="1001">
                <a:solidFill>
                  <a:schemeClr val="tx1"/>
                </a:solidFill>
              </a:defRPr>
            </a:lvl3pPr>
            <a:lvl4pPr>
              <a:defRPr sz="900">
                <a:solidFill>
                  <a:schemeClr val="tx1"/>
                </a:solidFill>
              </a:defRPr>
            </a:lvl4pPr>
            <a:lvl5pPr>
              <a:defRPr sz="9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15" name="Content Placeholder 2">
            <a:extLst>
              <a:ext uri="{FF2B5EF4-FFF2-40B4-BE49-F238E27FC236}">
                <a16:creationId xmlns:a16="http://schemas.microsoft.com/office/drawing/2014/main" id="{1B668651-28F9-E9BD-F597-7CA4F51CD873}"/>
              </a:ext>
            </a:extLst>
          </p:cNvPr>
          <p:cNvSpPr>
            <a:spLocks noGrp="1"/>
          </p:cNvSpPr>
          <p:nvPr>
            <p:ph idx="13" hasCustomPrompt="1"/>
          </p:nvPr>
        </p:nvSpPr>
        <p:spPr>
          <a:xfrm>
            <a:off x="2793743" y="1736726"/>
            <a:ext cx="2048912" cy="4356100"/>
          </a:xfrm>
        </p:spPr>
        <p:txBody>
          <a:bodyPr>
            <a:noAutofit/>
          </a:bodyPr>
          <a:lstStyle>
            <a:lvl1pPr>
              <a:defRPr sz="1100">
                <a:solidFill>
                  <a:schemeClr val="tx1"/>
                </a:solidFill>
              </a:defRPr>
            </a:lvl1pPr>
            <a:lvl2pPr>
              <a:defRPr sz="1050">
                <a:solidFill>
                  <a:schemeClr val="tx1"/>
                </a:solidFill>
              </a:defRPr>
            </a:lvl2pPr>
            <a:lvl3pPr>
              <a:defRPr sz="1001">
                <a:solidFill>
                  <a:schemeClr val="tx1"/>
                </a:solidFill>
              </a:defRPr>
            </a:lvl3pPr>
            <a:lvl4pPr>
              <a:defRPr sz="900">
                <a:solidFill>
                  <a:schemeClr val="tx1"/>
                </a:solidFill>
              </a:defRPr>
            </a:lvl4pPr>
            <a:lvl5pPr>
              <a:defRPr sz="9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E4CF51D5-3B5B-5069-A34E-81C1F1B7747B}"/>
              </a:ext>
            </a:extLst>
          </p:cNvPr>
          <p:cNvSpPr>
            <a:spLocks noGrp="1"/>
          </p:cNvSpPr>
          <p:nvPr>
            <p:ph idx="14" hasCustomPrompt="1"/>
          </p:nvPr>
        </p:nvSpPr>
        <p:spPr>
          <a:xfrm>
            <a:off x="5071547" y="1736726"/>
            <a:ext cx="2048912" cy="4356100"/>
          </a:xfrm>
        </p:spPr>
        <p:txBody>
          <a:bodyPr>
            <a:noAutofit/>
          </a:bodyPr>
          <a:lstStyle>
            <a:lvl1pPr>
              <a:defRPr sz="1100">
                <a:solidFill>
                  <a:schemeClr val="tx1"/>
                </a:solidFill>
              </a:defRPr>
            </a:lvl1pPr>
            <a:lvl2pPr>
              <a:defRPr sz="1050">
                <a:solidFill>
                  <a:schemeClr val="tx1"/>
                </a:solidFill>
              </a:defRPr>
            </a:lvl2pPr>
            <a:lvl3pPr>
              <a:defRPr sz="1001">
                <a:solidFill>
                  <a:schemeClr val="tx1"/>
                </a:solidFill>
              </a:defRPr>
            </a:lvl3pPr>
            <a:lvl4pPr>
              <a:defRPr sz="900">
                <a:solidFill>
                  <a:schemeClr val="tx1"/>
                </a:solidFill>
              </a:defRPr>
            </a:lvl4pPr>
            <a:lvl5pPr>
              <a:defRPr sz="9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A282A9AF-10E2-4E5C-7929-1BE630296BC7}"/>
              </a:ext>
            </a:extLst>
          </p:cNvPr>
          <p:cNvSpPr>
            <a:spLocks noGrp="1"/>
          </p:cNvSpPr>
          <p:nvPr>
            <p:ph idx="15" hasCustomPrompt="1"/>
          </p:nvPr>
        </p:nvSpPr>
        <p:spPr>
          <a:xfrm>
            <a:off x="7349348" y="1736726"/>
            <a:ext cx="2048912" cy="4356100"/>
          </a:xfrm>
        </p:spPr>
        <p:txBody>
          <a:bodyPr>
            <a:noAutofit/>
          </a:bodyPr>
          <a:lstStyle>
            <a:lvl1pPr>
              <a:defRPr sz="1100">
                <a:solidFill>
                  <a:schemeClr val="tx1"/>
                </a:solidFill>
              </a:defRPr>
            </a:lvl1pPr>
            <a:lvl2pPr>
              <a:defRPr sz="1050">
                <a:solidFill>
                  <a:schemeClr val="tx1"/>
                </a:solidFill>
              </a:defRPr>
            </a:lvl2pPr>
            <a:lvl3pPr>
              <a:defRPr sz="1001">
                <a:solidFill>
                  <a:schemeClr val="tx1"/>
                </a:solidFill>
              </a:defRPr>
            </a:lvl3pPr>
            <a:lvl4pPr>
              <a:defRPr sz="900">
                <a:solidFill>
                  <a:schemeClr val="tx1"/>
                </a:solidFill>
              </a:defRPr>
            </a:lvl4pPr>
            <a:lvl5pPr>
              <a:defRPr sz="9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E63B3D12-965D-1260-CE75-7ECD6297CC0B}"/>
              </a:ext>
            </a:extLst>
          </p:cNvPr>
          <p:cNvSpPr>
            <a:spLocks noGrp="1"/>
          </p:cNvSpPr>
          <p:nvPr>
            <p:ph idx="16" hasCustomPrompt="1"/>
          </p:nvPr>
        </p:nvSpPr>
        <p:spPr>
          <a:xfrm>
            <a:off x="9627149" y="1736726"/>
            <a:ext cx="2048912" cy="4356100"/>
          </a:xfrm>
        </p:spPr>
        <p:txBody>
          <a:bodyPr>
            <a:noAutofit/>
          </a:bodyPr>
          <a:lstStyle>
            <a:lvl1pPr>
              <a:defRPr sz="1100">
                <a:solidFill>
                  <a:schemeClr val="tx1"/>
                </a:solidFill>
              </a:defRPr>
            </a:lvl1pPr>
            <a:lvl2pPr>
              <a:defRPr sz="1050">
                <a:solidFill>
                  <a:schemeClr val="tx1"/>
                </a:solidFill>
              </a:defRPr>
            </a:lvl2pPr>
            <a:lvl3pPr>
              <a:defRPr sz="1001">
                <a:solidFill>
                  <a:schemeClr val="tx1"/>
                </a:solidFill>
              </a:defRPr>
            </a:lvl3pPr>
            <a:lvl4pPr>
              <a:defRPr sz="900">
                <a:solidFill>
                  <a:schemeClr val="tx1"/>
                </a:solidFill>
              </a:defRPr>
            </a:lvl4pPr>
            <a:lvl5pPr>
              <a:defRPr sz="9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99849"/>
      </p:ext>
    </p:extLst>
  </p:cSld>
  <p:clrMapOvr>
    <a:masterClrMapping/>
  </p:clrMapOvr>
  <p:extLst>
    <p:ext uri="{DCECCB84-F9BA-43D5-87BE-67443E8EF086}">
      <p15:sldGuideLst xmlns:p15="http://schemas.microsoft.com/office/powerpoint/2012/main">
        <p15:guide id="1" pos="1614" userDrawn="1">
          <p15:clr>
            <a:srgbClr val="FBAE40"/>
          </p15:clr>
        </p15:guide>
        <p15:guide id="2" pos="6060" userDrawn="1">
          <p15:clr>
            <a:srgbClr val="FBAE40"/>
          </p15:clr>
        </p15:guide>
        <p15:guide id="3" pos="3051" userDrawn="1">
          <p15:clr>
            <a:srgbClr val="FBAE40"/>
          </p15:clr>
        </p15:guide>
        <p15:guide id="4" pos="5917" userDrawn="1">
          <p15:clr>
            <a:srgbClr val="FBAE40"/>
          </p15:clr>
        </p15:guide>
        <p15:guide id="5" pos="4626" userDrawn="1">
          <p15:clr>
            <a:srgbClr val="FBAE40"/>
          </p15:clr>
        </p15:guide>
        <p15:guide id="6" pos="4485" userDrawn="1">
          <p15:clr>
            <a:srgbClr val="FBAE40"/>
          </p15:clr>
        </p15:guide>
        <p15:guide id="7" pos="1756" userDrawn="1">
          <p15:clr>
            <a:srgbClr val="FBAE40"/>
          </p15:clr>
        </p15:guide>
        <p15:guide id="8" pos="3195" userDrawn="1">
          <p15:clr>
            <a:srgbClr val="FBAE40"/>
          </p15:clr>
        </p15:guide>
        <p15:guide id="9" orient="horz" pos="1094" userDrawn="1">
          <p15:clr>
            <a:srgbClr val="FBAE40"/>
          </p15:clr>
        </p15:guide>
        <p15:guide id="10" orient="horz" pos="3838" userDrawn="1">
          <p15:clr>
            <a:srgbClr val="FBAE40"/>
          </p15:clr>
        </p15:guide>
        <p15:guide id="11" pos="324" userDrawn="1">
          <p15:clr>
            <a:srgbClr val="FBAE40"/>
          </p15:clr>
        </p15:guide>
        <p15:guide id="12" pos="7355" userDrawn="1">
          <p15:clr>
            <a:srgbClr val="FBAE40"/>
          </p15:clr>
        </p15:guide>
        <p15:guide id="13" pos="76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Image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6"/>
            <a:ext cx="5472114"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6203951" y="1736726"/>
            <a:ext cx="5472114" cy="4356100"/>
          </a:xfrm>
          <a:solidFill>
            <a:schemeClr val="bg1">
              <a:lumMod val="95000"/>
            </a:schemeClr>
          </a:solidFill>
        </p:spPr>
        <p:txBody>
          <a:bodyPr anchor="ctr">
            <a:normAutofit/>
          </a:bodyPr>
          <a:lstStyle>
            <a:lvl1pPr marL="0" indent="0" algn="ctr">
              <a:buNone/>
              <a:defRPr sz="1200"/>
            </a:lvl1pPr>
          </a:lstStyle>
          <a:p>
            <a:r>
              <a:rPr lang="en-US"/>
              <a:t>Click to insert image</a:t>
            </a:r>
          </a:p>
        </p:txBody>
      </p:sp>
    </p:spTree>
    <p:extLst>
      <p:ext uri="{BB962C8B-B14F-4D97-AF65-F5344CB8AC3E}">
        <p14:creationId xmlns:p14="http://schemas.microsoft.com/office/powerpoint/2010/main" val="3377916509"/>
      </p:ext>
    </p:extLst>
  </p:cSld>
  <p:clrMapOvr>
    <a:masterClrMapping/>
  </p:clrMapOvr>
  <p:extLst>
    <p:ext uri="{DCECCB84-F9BA-43D5-87BE-67443E8EF086}">
      <p15:sldGuideLst xmlns:p15="http://schemas.microsoft.com/office/powerpoint/2012/main">
        <p15:guide id="1" pos="3771" userDrawn="1">
          <p15:clr>
            <a:srgbClr val="FBAE40"/>
          </p15:clr>
        </p15:guide>
        <p15:guide id="2" pos="3909" userDrawn="1">
          <p15:clr>
            <a:srgbClr val="FBAE40"/>
          </p15:clr>
        </p15:guide>
        <p15:guide id="3" orient="horz" pos="1094" userDrawn="1">
          <p15:clr>
            <a:srgbClr val="FBAE40"/>
          </p15:clr>
        </p15:guide>
        <p15:guide id="4" orient="horz" pos="3838" userDrawn="1">
          <p15:clr>
            <a:srgbClr val="FBAE40"/>
          </p15:clr>
        </p15:guide>
        <p15:guide id="5" pos="324" userDrawn="1">
          <p15:clr>
            <a:srgbClr val="FBAE40"/>
          </p15:clr>
        </p15:guide>
        <p15:guide id="6" pos="735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nt and Image (blu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18EC6D4-172B-6A2E-F53B-3F420F7599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6"/>
            <a:ext cx="5472114"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6203951" y="1736726"/>
            <a:ext cx="5472114" cy="4356100"/>
          </a:xfrm>
          <a:solidFill>
            <a:schemeClr val="bg1">
              <a:lumMod val="95000"/>
            </a:schemeClr>
          </a:solidFill>
        </p:spPr>
        <p:txBody>
          <a:bodyPr anchor="ctr">
            <a:normAutofit/>
          </a:bodyPr>
          <a:lstStyle>
            <a:lvl1pPr marL="0" indent="0" algn="ctr">
              <a:buNone/>
              <a:defRPr sz="1200"/>
            </a:lvl1pPr>
          </a:lstStyle>
          <a:p>
            <a:r>
              <a:rPr lang="en-US"/>
              <a:t>Click to insert image</a:t>
            </a:r>
          </a:p>
        </p:txBody>
      </p:sp>
    </p:spTree>
    <p:extLst>
      <p:ext uri="{BB962C8B-B14F-4D97-AF65-F5344CB8AC3E}">
        <p14:creationId xmlns:p14="http://schemas.microsoft.com/office/powerpoint/2010/main" val="2742708097"/>
      </p:ext>
    </p:extLst>
  </p:cSld>
  <p:clrMapOvr>
    <a:masterClrMapping/>
  </p:clrMapOvr>
  <p:extLst>
    <p:ext uri="{DCECCB84-F9BA-43D5-87BE-67443E8EF086}">
      <p15:sldGuideLst xmlns:p15="http://schemas.microsoft.com/office/powerpoint/2012/main">
        <p15:guide id="1" pos="3771" userDrawn="1">
          <p15:clr>
            <a:srgbClr val="FBAE40"/>
          </p15:clr>
        </p15:guide>
        <p15:guide id="2" pos="3909" userDrawn="1">
          <p15:clr>
            <a:srgbClr val="FBAE40"/>
          </p15:clr>
        </p15:guide>
        <p15:guide id="3" orient="horz" pos="1094" userDrawn="1">
          <p15:clr>
            <a:srgbClr val="FBAE40"/>
          </p15:clr>
        </p15:guide>
        <p15:guide id="4" orient="horz" pos="3838" userDrawn="1">
          <p15:clr>
            <a:srgbClr val="FBAE40"/>
          </p15:clr>
        </p15:guide>
        <p15:guide id="5" pos="324" userDrawn="1">
          <p15:clr>
            <a:srgbClr val="FBAE40"/>
          </p15:clr>
        </p15:guide>
        <p15:guide id="6" pos="735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and Image (green)">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5D3116F-F0C2-9883-6695-511B028CD2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6"/>
            <a:ext cx="5472114"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6203951" y="1736726"/>
            <a:ext cx="5472114" cy="4356100"/>
          </a:xfrm>
          <a:solidFill>
            <a:schemeClr val="bg1">
              <a:lumMod val="95000"/>
            </a:schemeClr>
          </a:solidFill>
        </p:spPr>
        <p:txBody>
          <a:bodyPr anchor="ctr">
            <a:normAutofit/>
          </a:bodyPr>
          <a:lstStyle>
            <a:lvl1pPr marL="0" indent="0" algn="ctr">
              <a:buNone/>
              <a:defRPr sz="1200"/>
            </a:lvl1pPr>
          </a:lstStyle>
          <a:p>
            <a:r>
              <a:rPr lang="en-US"/>
              <a:t>Click to insert image</a:t>
            </a:r>
          </a:p>
        </p:txBody>
      </p:sp>
    </p:spTree>
    <p:extLst>
      <p:ext uri="{BB962C8B-B14F-4D97-AF65-F5344CB8AC3E}">
        <p14:creationId xmlns:p14="http://schemas.microsoft.com/office/powerpoint/2010/main" val="573790220"/>
      </p:ext>
    </p:extLst>
  </p:cSld>
  <p:clrMapOvr>
    <a:masterClrMapping/>
  </p:clrMapOvr>
  <p:extLst>
    <p:ext uri="{DCECCB84-F9BA-43D5-87BE-67443E8EF086}">
      <p15:sldGuideLst xmlns:p15="http://schemas.microsoft.com/office/powerpoint/2012/main">
        <p15:guide id="1" pos="3771" userDrawn="1">
          <p15:clr>
            <a:srgbClr val="FBAE40"/>
          </p15:clr>
        </p15:guide>
        <p15:guide id="2" pos="3909" userDrawn="1">
          <p15:clr>
            <a:srgbClr val="FBAE40"/>
          </p15:clr>
        </p15:guide>
        <p15:guide id="3" orient="horz" pos="1094" userDrawn="1">
          <p15:clr>
            <a:srgbClr val="FBAE40"/>
          </p15:clr>
        </p15:guide>
        <p15:guide id="4" orient="horz" pos="3838" userDrawn="1">
          <p15:clr>
            <a:srgbClr val="FBAE40"/>
          </p15:clr>
        </p15:guide>
        <p15:guide id="5" pos="324" userDrawn="1">
          <p15:clr>
            <a:srgbClr val="FBAE40"/>
          </p15:clr>
        </p15:guide>
        <p15:guide id="6" pos="735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and Image (orang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FF16243-44D8-AD94-E898-7DD5398BED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6"/>
            <a:ext cx="5472114"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6203951" y="1736726"/>
            <a:ext cx="5472114" cy="4356100"/>
          </a:xfrm>
          <a:solidFill>
            <a:schemeClr val="bg1">
              <a:lumMod val="95000"/>
            </a:schemeClr>
          </a:solidFill>
        </p:spPr>
        <p:txBody>
          <a:bodyPr anchor="ctr">
            <a:normAutofit/>
          </a:bodyPr>
          <a:lstStyle>
            <a:lvl1pPr marL="0" indent="0" algn="ctr">
              <a:buNone/>
              <a:defRPr sz="1200"/>
            </a:lvl1pPr>
          </a:lstStyle>
          <a:p>
            <a:r>
              <a:rPr lang="en-US"/>
              <a:t>Click to insert image</a:t>
            </a:r>
          </a:p>
        </p:txBody>
      </p:sp>
    </p:spTree>
    <p:extLst>
      <p:ext uri="{BB962C8B-B14F-4D97-AF65-F5344CB8AC3E}">
        <p14:creationId xmlns:p14="http://schemas.microsoft.com/office/powerpoint/2010/main" val="3970760749"/>
      </p:ext>
    </p:extLst>
  </p:cSld>
  <p:clrMapOvr>
    <a:masterClrMapping/>
  </p:clrMapOvr>
  <p:extLst>
    <p:ext uri="{DCECCB84-F9BA-43D5-87BE-67443E8EF086}">
      <p15:sldGuideLst xmlns:p15="http://schemas.microsoft.com/office/powerpoint/2012/main">
        <p15:guide id="1" pos="3771" userDrawn="1">
          <p15:clr>
            <a:srgbClr val="FBAE40"/>
          </p15:clr>
        </p15:guide>
        <p15:guide id="2" pos="3909" userDrawn="1">
          <p15:clr>
            <a:srgbClr val="FBAE40"/>
          </p15:clr>
        </p15:guide>
        <p15:guide id="3" orient="horz" pos="1094" userDrawn="1">
          <p15:clr>
            <a:srgbClr val="FBAE40"/>
          </p15:clr>
        </p15:guide>
        <p15:guide id="4" orient="horz" pos="3838" userDrawn="1">
          <p15:clr>
            <a:srgbClr val="FBAE40"/>
          </p15:clr>
        </p15:guide>
        <p15:guide id="5" pos="324" userDrawn="1">
          <p15:clr>
            <a:srgbClr val="FBAE40"/>
          </p15:clr>
        </p15:guide>
        <p15:guide id="6" pos="735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Image (w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4313806" y="1736726"/>
            <a:ext cx="7362258" cy="4356100"/>
          </a:xfrm>
          <a:solidFill>
            <a:schemeClr val="bg1">
              <a:lumMod val="95000"/>
            </a:schemeClr>
          </a:solidFill>
        </p:spPr>
        <p:txBody>
          <a:bodyPr anchor="ctr">
            <a:normAutofit/>
          </a:bodyPr>
          <a:lstStyle>
            <a:lvl1pPr marL="0" indent="0" algn="ctr">
              <a:buNone/>
              <a:defRPr sz="1200"/>
            </a:lvl1pPr>
          </a:lstStyle>
          <a:p>
            <a:r>
              <a:rPr lang="en-US"/>
              <a:t>Click to insert image</a:t>
            </a:r>
          </a:p>
        </p:txBody>
      </p:sp>
    </p:spTree>
    <p:extLst>
      <p:ext uri="{BB962C8B-B14F-4D97-AF65-F5344CB8AC3E}">
        <p14:creationId xmlns:p14="http://schemas.microsoft.com/office/powerpoint/2010/main" val="164301040"/>
      </p:ext>
    </p:extLst>
  </p:cSld>
  <p:clrMapOvr>
    <a:masterClrMapping/>
  </p:clrMapOvr>
  <p:extLst>
    <p:ext uri="{DCECCB84-F9BA-43D5-87BE-67443E8EF086}">
      <p15:sldGuideLst xmlns:p15="http://schemas.microsoft.com/office/powerpoint/2012/main">
        <p15:guide id="1" pos="2578" userDrawn="1">
          <p15:clr>
            <a:srgbClr val="FBAE40"/>
          </p15:clr>
        </p15:guide>
        <p15:guide id="2" pos="2712" userDrawn="1">
          <p15:clr>
            <a:srgbClr val="FBAE40"/>
          </p15:clr>
        </p15:guide>
        <p15:guide id="3" orient="horz" pos="1094" userDrawn="1">
          <p15:clr>
            <a:srgbClr val="FBAE40"/>
          </p15:clr>
        </p15:guide>
        <p15:guide id="4" orient="horz" pos="3838" userDrawn="1">
          <p15:clr>
            <a:srgbClr val="FBAE40"/>
          </p15:clr>
        </p15:guide>
        <p15:guide id="5" pos="324" userDrawn="1">
          <p15:clr>
            <a:srgbClr val="FBAE40"/>
          </p15:clr>
        </p15:guide>
        <p15:guide id="6" pos="735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One Image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4307806"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icture Placeholder 8">
            <a:extLst>
              <a:ext uri="{FF2B5EF4-FFF2-40B4-BE49-F238E27FC236}">
                <a16:creationId xmlns:a16="http://schemas.microsoft.com/office/drawing/2014/main" id="{583537A1-811B-3299-153F-869069883947}"/>
              </a:ext>
            </a:extLst>
          </p:cNvPr>
          <p:cNvSpPr>
            <a:spLocks noGrp="1"/>
          </p:cNvSpPr>
          <p:nvPr>
            <p:ph type="pic" sz="quarter" idx="14" hasCustomPrompt="1"/>
          </p:nvPr>
        </p:nvSpPr>
        <p:spPr>
          <a:xfrm>
            <a:off x="8104091" y="1736726"/>
            <a:ext cx="3571200" cy="4356100"/>
          </a:xfrm>
          <a:solidFill>
            <a:schemeClr val="bg1">
              <a:lumMod val="95000"/>
            </a:schemeClr>
          </a:solidFill>
        </p:spPr>
        <p:txBody>
          <a:bodyPr anchor="ctr">
            <a:normAutofit/>
          </a:bodyPr>
          <a:lstStyle>
            <a:lvl1pPr marL="0" indent="0" algn="ctr">
              <a:buNone/>
              <a:defRPr sz="1200"/>
            </a:lvl1pPr>
          </a:lstStyle>
          <a:p>
            <a:r>
              <a:rPr lang="en-US"/>
              <a:t>Click to insert image</a:t>
            </a:r>
          </a:p>
        </p:txBody>
      </p:sp>
    </p:spTree>
    <p:extLst>
      <p:ext uri="{BB962C8B-B14F-4D97-AF65-F5344CB8AC3E}">
        <p14:creationId xmlns:p14="http://schemas.microsoft.com/office/powerpoint/2010/main" val="1809359767"/>
      </p:ext>
    </p:extLst>
  </p:cSld>
  <p:clrMapOvr>
    <a:masterClrMapping/>
  </p:clrMapOvr>
  <p:extLst>
    <p:ext uri="{DCECCB84-F9BA-43D5-87BE-67443E8EF086}">
      <p15:sldGuideLst xmlns:p15="http://schemas.microsoft.com/office/powerpoint/2012/main">
        <p15:guide id="1" pos="2578" userDrawn="1">
          <p15:clr>
            <a:srgbClr val="FBAE40"/>
          </p15:clr>
        </p15:guide>
        <p15:guide id="2" pos="5100" userDrawn="1">
          <p15:clr>
            <a:srgbClr val="FBAE40"/>
          </p15:clr>
        </p15:guide>
        <p15:guide id="3" pos="2712" userDrawn="1">
          <p15:clr>
            <a:srgbClr val="FBAE40"/>
          </p15:clr>
        </p15:guide>
        <p15:guide id="4" pos="4964" userDrawn="1">
          <p15:clr>
            <a:srgbClr val="FBAE40"/>
          </p15:clr>
        </p15:guide>
        <p15:guide id="5" pos="324" userDrawn="1">
          <p15:clr>
            <a:srgbClr val="FBAE40"/>
          </p15:clr>
        </p15:guide>
        <p15:guide id="6" orient="horz" pos="1094" userDrawn="1">
          <p15:clr>
            <a:srgbClr val="FBAE40"/>
          </p15:clr>
        </p15:guide>
        <p15:guide id="7" orient="horz" pos="3838" userDrawn="1">
          <p15:clr>
            <a:srgbClr val="FBAE40"/>
          </p15:clr>
        </p15:guide>
        <p15:guide id="8" pos="735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wo Content, One Imag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1039F8D-6508-134D-6296-002C2BABC3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4307806"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icture Placeholder 8">
            <a:extLst>
              <a:ext uri="{FF2B5EF4-FFF2-40B4-BE49-F238E27FC236}">
                <a16:creationId xmlns:a16="http://schemas.microsoft.com/office/drawing/2014/main" id="{583537A1-811B-3299-153F-869069883947}"/>
              </a:ext>
            </a:extLst>
          </p:cNvPr>
          <p:cNvSpPr>
            <a:spLocks noGrp="1"/>
          </p:cNvSpPr>
          <p:nvPr>
            <p:ph type="pic" sz="quarter" idx="14" hasCustomPrompt="1"/>
          </p:nvPr>
        </p:nvSpPr>
        <p:spPr>
          <a:xfrm>
            <a:off x="8104091" y="1736726"/>
            <a:ext cx="3571200" cy="4356100"/>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8" name="Footer Placeholder 4">
            <a:extLst>
              <a:ext uri="{FF2B5EF4-FFF2-40B4-BE49-F238E27FC236}">
                <a16:creationId xmlns:a16="http://schemas.microsoft.com/office/drawing/2014/main" id="{CDA82C09-8509-204F-5B70-BC88731408CB}"/>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tx1"/>
                </a:solidFill>
              </a:rPr>
              <a:t>© Mojang Studios</a:t>
            </a:r>
          </a:p>
        </p:txBody>
      </p:sp>
    </p:spTree>
    <p:extLst>
      <p:ext uri="{BB962C8B-B14F-4D97-AF65-F5344CB8AC3E}">
        <p14:creationId xmlns:p14="http://schemas.microsoft.com/office/powerpoint/2010/main" val="3272743218"/>
      </p:ext>
    </p:extLst>
  </p:cSld>
  <p:clrMapOvr>
    <a:masterClrMapping/>
  </p:clrMapOvr>
  <p:extLst>
    <p:ext uri="{DCECCB84-F9BA-43D5-87BE-67443E8EF086}">
      <p15:sldGuideLst xmlns:p15="http://schemas.microsoft.com/office/powerpoint/2012/main">
        <p15:guide id="1" pos="2578" userDrawn="1">
          <p15:clr>
            <a:srgbClr val="FBAE40"/>
          </p15:clr>
        </p15:guide>
        <p15:guide id="2" pos="5100" userDrawn="1">
          <p15:clr>
            <a:srgbClr val="FBAE40"/>
          </p15:clr>
        </p15:guide>
        <p15:guide id="3" pos="2712" userDrawn="1">
          <p15:clr>
            <a:srgbClr val="FBAE40"/>
          </p15:clr>
        </p15:guide>
        <p15:guide id="4" pos="4964" userDrawn="1">
          <p15:clr>
            <a:srgbClr val="FBAE40"/>
          </p15:clr>
        </p15:guide>
        <p15:guide id="5" pos="324" userDrawn="1">
          <p15:clr>
            <a:srgbClr val="FBAE40"/>
          </p15:clr>
        </p15:guide>
        <p15:guide id="6" orient="horz" pos="1094" userDrawn="1">
          <p15:clr>
            <a:srgbClr val="FBAE40"/>
          </p15:clr>
        </p15:guide>
        <p15:guide id="7" orient="horz" pos="3838" userDrawn="1">
          <p15:clr>
            <a:srgbClr val="FBAE40"/>
          </p15:clr>
        </p15:guide>
        <p15:guide id="8" pos="735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inecraft Education">
    <p:bg>
      <p:bgPr>
        <a:solidFill>
          <a:schemeClr val="bg2"/>
        </a:solidFill>
        <a:effectLst/>
      </p:bgPr>
    </p:bg>
    <p:spTree>
      <p:nvGrpSpPr>
        <p:cNvPr id="1" name=""/>
        <p:cNvGrpSpPr/>
        <p:nvPr/>
      </p:nvGrpSpPr>
      <p:grpSpPr>
        <a:xfrm>
          <a:off x="0" y="0"/>
          <a:ext cx="0" cy="0"/>
          <a:chOff x="0" y="0"/>
          <a:chExt cx="0" cy="0"/>
        </a:xfrm>
      </p:grpSpPr>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lvl1pPr>
              <a:defRPr>
                <a:solidFill>
                  <a:schemeClr val="tx1"/>
                </a:solidFill>
              </a:defRPr>
            </a:lvl1pPr>
          </a:lstStyle>
          <a:p>
            <a:r>
              <a:rPr lang="en-US"/>
              <a:t>Microsoft Confidential</a:t>
            </a:r>
          </a:p>
        </p:txBody>
      </p:sp>
      <p:sp>
        <p:nvSpPr>
          <p:cNvPr id="41" name="Slide Number Placeholder 40">
            <a:extLst>
              <a:ext uri="{FF2B5EF4-FFF2-40B4-BE49-F238E27FC236}">
                <a16:creationId xmlns:a16="http://schemas.microsoft.com/office/drawing/2014/main" id="{DFE510C3-955C-B8FC-53DD-17000B781D18}"/>
              </a:ext>
            </a:extLst>
          </p:cNvPr>
          <p:cNvSpPr>
            <a:spLocks noGrp="1"/>
          </p:cNvSpPr>
          <p:nvPr>
            <p:ph type="sldNum" sz="quarter" idx="11"/>
          </p:nvPr>
        </p:nvSpPr>
        <p:spPr/>
        <p:txBody>
          <a:bodyPr/>
          <a:lstStyle>
            <a:lvl1pPr>
              <a:defRPr>
                <a:solidFill>
                  <a:schemeClr val="tx1"/>
                </a:solidFill>
              </a:defRPr>
            </a:lvl1pPr>
          </a:lstStyle>
          <a:p>
            <a:fld id="{DB92C494-1115-4670-BD6E-F87AA1511F98}" type="slidenum">
              <a:rPr lang="en-US" smtClean="0"/>
              <a:pPr/>
              <a:t>‹#›</a:t>
            </a:fld>
            <a:endParaRPr lang="en-US"/>
          </a:p>
        </p:txBody>
      </p:sp>
      <p:sp>
        <p:nvSpPr>
          <p:cNvPr id="42" name="Footer Placeholder 4">
            <a:extLst>
              <a:ext uri="{FF2B5EF4-FFF2-40B4-BE49-F238E27FC236}">
                <a16:creationId xmlns:a16="http://schemas.microsoft.com/office/drawing/2014/main" id="{64CAD0EF-B827-ADCB-BF92-F5F9D9BFA844}"/>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tx1"/>
                </a:solidFill>
              </a:rPr>
              <a:t>© Mojang Studios</a:t>
            </a:r>
          </a:p>
        </p:txBody>
      </p:sp>
      <p:pic>
        <p:nvPicPr>
          <p:cNvPr id="4" name="Graphic 3">
            <a:extLst>
              <a:ext uri="{FF2B5EF4-FFF2-40B4-BE49-F238E27FC236}">
                <a16:creationId xmlns:a16="http://schemas.microsoft.com/office/drawing/2014/main" id="{371151AD-B315-1DEE-9412-758A46FCF7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54091" y="2224159"/>
            <a:ext cx="8063639" cy="2089699"/>
          </a:xfrm>
          <a:prstGeom prst="rect">
            <a:avLst/>
          </a:prstGeom>
        </p:spPr>
      </p:pic>
    </p:spTree>
    <p:extLst>
      <p:ext uri="{BB962C8B-B14F-4D97-AF65-F5344CB8AC3E}">
        <p14:creationId xmlns:p14="http://schemas.microsoft.com/office/powerpoint/2010/main" val="180206788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wo Content, One Image (green)">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B9AF7E9-61B6-AE56-8CC4-39085001EE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4307806"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icture Placeholder 8">
            <a:extLst>
              <a:ext uri="{FF2B5EF4-FFF2-40B4-BE49-F238E27FC236}">
                <a16:creationId xmlns:a16="http://schemas.microsoft.com/office/drawing/2014/main" id="{583537A1-811B-3299-153F-869069883947}"/>
              </a:ext>
            </a:extLst>
          </p:cNvPr>
          <p:cNvSpPr>
            <a:spLocks noGrp="1"/>
          </p:cNvSpPr>
          <p:nvPr>
            <p:ph type="pic" sz="quarter" idx="14" hasCustomPrompt="1"/>
          </p:nvPr>
        </p:nvSpPr>
        <p:spPr>
          <a:xfrm>
            <a:off x="8104091" y="1736726"/>
            <a:ext cx="3571200" cy="4356100"/>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8" name="Footer Placeholder 4">
            <a:extLst>
              <a:ext uri="{FF2B5EF4-FFF2-40B4-BE49-F238E27FC236}">
                <a16:creationId xmlns:a16="http://schemas.microsoft.com/office/drawing/2014/main" id="{4D04A0DF-0378-CA9A-3253-28073C2FB917}"/>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tx1"/>
                </a:solidFill>
              </a:rPr>
              <a:t>© Mojang Studios</a:t>
            </a:r>
          </a:p>
        </p:txBody>
      </p:sp>
    </p:spTree>
    <p:extLst>
      <p:ext uri="{BB962C8B-B14F-4D97-AF65-F5344CB8AC3E}">
        <p14:creationId xmlns:p14="http://schemas.microsoft.com/office/powerpoint/2010/main" val="2845162643"/>
      </p:ext>
    </p:extLst>
  </p:cSld>
  <p:clrMapOvr>
    <a:masterClrMapping/>
  </p:clrMapOvr>
  <p:extLst>
    <p:ext uri="{DCECCB84-F9BA-43D5-87BE-67443E8EF086}">
      <p15:sldGuideLst xmlns:p15="http://schemas.microsoft.com/office/powerpoint/2012/main">
        <p15:guide id="1" pos="2578" userDrawn="1">
          <p15:clr>
            <a:srgbClr val="FBAE40"/>
          </p15:clr>
        </p15:guide>
        <p15:guide id="2" pos="5100" userDrawn="1">
          <p15:clr>
            <a:srgbClr val="FBAE40"/>
          </p15:clr>
        </p15:guide>
        <p15:guide id="3" pos="2712" userDrawn="1">
          <p15:clr>
            <a:srgbClr val="FBAE40"/>
          </p15:clr>
        </p15:guide>
        <p15:guide id="4" pos="4964" userDrawn="1">
          <p15:clr>
            <a:srgbClr val="FBAE40"/>
          </p15:clr>
        </p15:guide>
        <p15:guide id="5" pos="324" userDrawn="1">
          <p15:clr>
            <a:srgbClr val="FBAE40"/>
          </p15:clr>
        </p15:guide>
        <p15:guide id="6" orient="horz" pos="1094" userDrawn="1">
          <p15:clr>
            <a:srgbClr val="FBAE40"/>
          </p15:clr>
        </p15:guide>
        <p15:guide id="7" orient="horz" pos="3838" userDrawn="1">
          <p15:clr>
            <a:srgbClr val="FBAE40"/>
          </p15:clr>
        </p15:guide>
        <p15:guide id="8" pos="7355"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wo Content, One Image (orang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C732DCA-79AA-D4E7-6D31-E0D4DFDCE6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4307806" y="1736726"/>
            <a:ext cx="3571200"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icture Placeholder 8">
            <a:extLst>
              <a:ext uri="{FF2B5EF4-FFF2-40B4-BE49-F238E27FC236}">
                <a16:creationId xmlns:a16="http://schemas.microsoft.com/office/drawing/2014/main" id="{583537A1-811B-3299-153F-869069883947}"/>
              </a:ext>
            </a:extLst>
          </p:cNvPr>
          <p:cNvSpPr>
            <a:spLocks noGrp="1"/>
          </p:cNvSpPr>
          <p:nvPr>
            <p:ph type="pic" sz="quarter" idx="14" hasCustomPrompt="1"/>
          </p:nvPr>
        </p:nvSpPr>
        <p:spPr>
          <a:xfrm>
            <a:off x="8104091" y="1736726"/>
            <a:ext cx="3571200" cy="4356100"/>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8" name="Footer Placeholder 4">
            <a:extLst>
              <a:ext uri="{FF2B5EF4-FFF2-40B4-BE49-F238E27FC236}">
                <a16:creationId xmlns:a16="http://schemas.microsoft.com/office/drawing/2014/main" id="{FE129EAB-0CFF-C7DC-7BD3-130003D8E56F}"/>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tx1"/>
                </a:solidFill>
              </a:rPr>
              <a:t>© Mojang Studios</a:t>
            </a:r>
          </a:p>
        </p:txBody>
      </p:sp>
    </p:spTree>
    <p:extLst>
      <p:ext uri="{BB962C8B-B14F-4D97-AF65-F5344CB8AC3E}">
        <p14:creationId xmlns:p14="http://schemas.microsoft.com/office/powerpoint/2010/main" val="111553066"/>
      </p:ext>
    </p:extLst>
  </p:cSld>
  <p:clrMapOvr>
    <a:masterClrMapping/>
  </p:clrMapOvr>
  <p:extLst>
    <p:ext uri="{DCECCB84-F9BA-43D5-87BE-67443E8EF086}">
      <p15:sldGuideLst xmlns:p15="http://schemas.microsoft.com/office/powerpoint/2012/main">
        <p15:guide id="1" pos="2578" userDrawn="1">
          <p15:clr>
            <a:srgbClr val="FBAE40"/>
          </p15:clr>
        </p15:guide>
        <p15:guide id="2" pos="5100" userDrawn="1">
          <p15:clr>
            <a:srgbClr val="FBAE40"/>
          </p15:clr>
        </p15:guide>
        <p15:guide id="3" pos="2712" userDrawn="1">
          <p15:clr>
            <a:srgbClr val="FBAE40"/>
          </p15:clr>
        </p15:guide>
        <p15:guide id="4" pos="4964" userDrawn="1">
          <p15:clr>
            <a:srgbClr val="FBAE40"/>
          </p15:clr>
        </p15:guide>
        <p15:guide id="5" pos="324" userDrawn="1">
          <p15:clr>
            <a:srgbClr val="FBAE40"/>
          </p15:clr>
        </p15:guide>
        <p15:guide id="6" orient="horz" pos="1094" userDrawn="1">
          <p15:clr>
            <a:srgbClr val="FBAE40"/>
          </p15:clr>
        </p15:guide>
        <p15:guide id="7" orient="horz" pos="3838" userDrawn="1">
          <p15:clr>
            <a:srgbClr val="FBAE40"/>
          </p15:clr>
        </p15:guide>
        <p15:guide id="8" pos="7355"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Imag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7" name="Picture Placeholder 8">
            <a:extLst>
              <a:ext uri="{FF2B5EF4-FFF2-40B4-BE49-F238E27FC236}">
                <a16:creationId xmlns:a16="http://schemas.microsoft.com/office/drawing/2014/main" id="{7F518F7B-DC54-370C-A1ED-0D2F619C662A}"/>
              </a:ext>
            </a:extLst>
          </p:cNvPr>
          <p:cNvSpPr>
            <a:spLocks noGrp="1"/>
          </p:cNvSpPr>
          <p:nvPr>
            <p:ph type="pic" sz="quarter" idx="15" hasCustomPrompt="1"/>
          </p:nvPr>
        </p:nvSpPr>
        <p:spPr>
          <a:xfrm>
            <a:off x="515938" y="1736725"/>
            <a:ext cx="3571200" cy="2212738"/>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8" name="Picture Placeholder 8">
            <a:extLst>
              <a:ext uri="{FF2B5EF4-FFF2-40B4-BE49-F238E27FC236}">
                <a16:creationId xmlns:a16="http://schemas.microsoft.com/office/drawing/2014/main" id="{9B1065E9-D587-E409-E0E1-8AD0E8A2DBE8}"/>
              </a:ext>
            </a:extLst>
          </p:cNvPr>
          <p:cNvSpPr>
            <a:spLocks noGrp="1"/>
          </p:cNvSpPr>
          <p:nvPr>
            <p:ph type="pic" sz="quarter" idx="16" hasCustomPrompt="1"/>
          </p:nvPr>
        </p:nvSpPr>
        <p:spPr>
          <a:xfrm>
            <a:off x="4306888" y="1736725"/>
            <a:ext cx="3571200" cy="2212738"/>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9" name="Picture Placeholder 8">
            <a:extLst>
              <a:ext uri="{FF2B5EF4-FFF2-40B4-BE49-F238E27FC236}">
                <a16:creationId xmlns:a16="http://schemas.microsoft.com/office/drawing/2014/main" id="{895B6D2E-B816-29A7-C9C7-E16DEE38F8F3}"/>
              </a:ext>
            </a:extLst>
          </p:cNvPr>
          <p:cNvSpPr>
            <a:spLocks noGrp="1"/>
          </p:cNvSpPr>
          <p:nvPr>
            <p:ph type="pic" sz="quarter" idx="17" hasCustomPrompt="1"/>
          </p:nvPr>
        </p:nvSpPr>
        <p:spPr>
          <a:xfrm>
            <a:off x="8097836" y="1736725"/>
            <a:ext cx="3571200" cy="2212738"/>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0" name="Content Placeholder 2">
            <a:extLst>
              <a:ext uri="{FF2B5EF4-FFF2-40B4-BE49-F238E27FC236}">
                <a16:creationId xmlns:a16="http://schemas.microsoft.com/office/drawing/2014/main" id="{42C7C019-6705-48FB-6764-527D4E7AB41D}"/>
              </a:ext>
            </a:extLst>
          </p:cNvPr>
          <p:cNvSpPr>
            <a:spLocks noGrp="1"/>
          </p:cNvSpPr>
          <p:nvPr>
            <p:ph idx="1" hasCustomPrompt="1"/>
          </p:nvPr>
        </p:nvSpPr>
        <p:spPr>
          <a:xfrm>
            <a:off x="515938" y="4143513"/>
            <a:ext cx="3571200" cy="1949312"/>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24D53E60-2B51-89CA-C790-CD40D6470E68}"/>
              </a:ext>
            </a:extLst>
          </p:cNvPr>
          <p:cNvSpPr>
            <a:spLocks noGrp="1"/>
          </p:cNvSpPr>
          <p:nvPr>
            <p:ph idx="13" hasCustomPrompt="1"/>
          </p:nvPr>
        </p:nvSpPr>
        <p:spPr>
          <a:xfrm>
            <a:off x="4306888" y="4143513"/>
            <a:ext cx="3571200" cy="1949312"/>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19D2CC7-A2CA-A363-3A01-BC59ACF18261}"/>
              </a:ext>
            </a:extLst>
          </p:cNvPr>
          <p:cNvSpPr>
            <a:spLocks noGrp="1"/>
          </p:cNvSpPr>
          <p:nvPr>
            <p:ph idx="14" hasCustomPrompt="1"/>
          </p:nvPr>
        </p:nvSpPr>
        <p:spPr>
          <a:xfrm>
            <a:off x="8097836" y="4143513"/>
            <a:ext cx="3571200" cy="1949312"/>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7716410"/>
      </p:ext>
    </p:extLst>
  </p:cSld>
  <p:clrMapOvr>
    <a:masterClrMapping/>
  </p:clrMapOvr>
  <p:extLst>
    <p:ext uri="{DCECCB84-F9BA-43D5-87BE-67443E8EF086}">
      <p15:sldGuideLst xmlns:p15="http://schemas.microsoft.com/office/powerpoint/2012/main">
        <p15:guide id="1" pos="2578" userDrawn="1">
          <p15:clr>
            <a:srgbClr val="FBAE40"/>
          </p15:clr>
        </p15:guide>
        <p15:guide id="2" pos="5100" userDrawn="1">
          <p15:clr>
            <a:srgbClr val="FBAE40"/>
          </p15:clr>
        </p15:guide>
        <p15:guide id="3" pos="2712" userDrawn="1">
          <p15:clr>
            <a:srgbClr val="FBAE40"/>
          </p15:clr>
        </p15:guide>
        <p15:guide id="4" pos="4964" userDrawn="1">
          <p15:clr>
            <a:srgbClr val="FBAE40"/>
          </p15:clr>
        </p15:guide>
        <p15:guide id="5" pos="324" userDrawn="1">
          <p15:clr>
            <a:srgbClr val="FBAE40"/>
          </p15:clr>
        </p15:guide>
        <p15:guide id="6" orient="horz" pos="1094" userDrawn="1">
          <p15:clr>
            <a:srgbClr val="FBAE40"/>
          </p15:clr>
        </p15:guide>
        <p15:guide id="7" orient="horz" pos="3838" userDrawn="1">
          <p15:clr>
            <a:srgbClr val="FBAE40"/>
          </p15:clr>
        </p15:guide>
        <p15:guide id="8" pos="7355"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Imag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40" y="3754787"/>
            <a:ext cx="2627312" cy="2338041"/>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8" name="Content Placeholder 2">
            <a:extLst>
              <a:ext uri="{FF2B5EF4-FFF2-40B4-BE49-F238E27FC236}">
                <a16:creationId xmlns:a16="http://schemas.microsoft.com/office/drawing/2014/main" id="{56B4AC06-F939-E93D-D05E-A11658F9A855}"/>
              </a:ext>
            </a:extLst>
          </p:cNvPr>
          <p:cNvSpPr>
            <a:spLocks noGrp="1"/>
          </p:cNvSpPr>
          <p:nvPr>
            <p:ph idx="13" hasCustomPrompt="1"/>
          </p:nvPr>
        </p:nvSpPr>
        <p:spPr>
          <a:xfrm>
            <a:off x="3359681" y="3754787"/>
            <a:ext cx="2627312" cy="2338041"/>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7781FE80-BB72-670F-87D3-BA8D621AEB31}"/>
              </a:ext>
            </a:extLst>
          </p:cNvPr>
          <p:cNvSpPr>
            <a:spLocks noGrp="1"/>
          </p:cNvSpPr>
          <p:nvPr>
            <p:ph idx="14" hasCustomPrompt="1"/>
          </p:nvPr>
        </p:nvSpPr>
        <p:spPr>
          <a:xfrm>
            <a:off x="6203421" y="3754787"/>
            <a:ext cx="2627312" cy="2338041"/>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733F252A-D07D-FAF0-5064-F0AD2F97FD94}"/>
              </a:ext>
            </a:extLst>
          </p:cNvPr>
          <p:cNvSpPr>
            <a:spLocks noGrp="1"/>
          </p:cNvSpPr>
          <p:nvPr>
            <p:ph idx="15" hasCustomPrompt="1"/>
          </p:nvPr>
        </p:nvSpPr>
        <p:spPr>
          <a:xfrm>
            <a:off x="9051581" y="3754787"/>
            <a:ext cx="2627312" cy="2338041"/>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icture Placeholder 8">
            <a:extLst>
              <a:ext uri="{FF2B5EF4-FFF2-40B4-BE49-F238E27FC236}">
                <a16:creationId xmlns:a16="http://schemas.microsoft.com/office/drawing/2014/main" id="{DF815058-C10B-D473-FDCB-18690398BBFB}"/>
              </a:ext>
            </a:extLst>
          </p:cNvPr>
          <p:cNvSpPr>
            <a:spLocks noGrp="1"/>
          </p:cNvSpPr>
          <p:nvPr>
            <p:ph type="pic" sz="quarter" idx="16" hasCustomPrompt="1"/>
          </p:nvPr>
        </p:nvSpPr>
        <p:spPr>
          <a:xfrm>
            <a:off x="515940" y="1736725"/>
            <a:ext cx="2627312" cy="1611658"/>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7" name="Picture Placeholder 8">
            <a:extLst>
              <a:ext uri="{FF2B5EF4-FFF2-40B4-BE49-F238E27FC236}">
                <a16:creationId xmlns:a16="http://schemas.microsoft.com/office/drawing/2014/main" id="{024CA4F7-275B-16A9-59E2-E7DA4ECEB0F8}"/>
              </a:ext>
            </a:extLst>
          </p:cNvPr>
          <p:cNvSpPr>
            <a:spLocks noGrp="1"/>
          </p:cNvSpPr>
          <p:nvPr>
            <p:ph type="pic" sz="quarter" idx="17" hasCustomPrompt="1"/>
          </p:nvPr>
        </p:nvSpPr>
        <p:spPr>
          <a:xfrm>
            <a:off x="3360739" y="1736725"/>
            <a:ext cx="2627312" cy="1611658"/>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1" name="Picture Placeholder 8">
            <a:extLst>
              <a:ext uri="{FF2B5EF4-FFF2-40B4-BE49-F238E27FC236}">
                <a16:creationId xmlns:a16="http://schemas.microsoft.com/office/drawing/2014/main" id="{0571FE17-D41F-EB05-8C0D-E4A847086B00}"/>
              </a:ext>
            </a:extLst>
          </p:cNvPr>
          <p:cNvSpPr>
            <a:spLocks noGrp="1"/>
          </p:cNvSpPr>
          <p:nvPr>
            <p:ph type="pic" sz="quarter" idx="18" hasCustomPrompt="1"/>
          </p:nvPr>
        </p:nvSpPr>
        <p:spPr>
          <a:xfrm>
            <a:off x="6207126" y="1736725"/>
            <a:ext cx="2627312" cy="1611658"/>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2" name="Picture Placeholder 8">
            <a:extLst>
              <a:ext uri="{FF2B5EF4-FFF2-40B4-BE49-F238E27FC236}">
                <a16:creationId xmlns:a16="http://schemas.microsoft.com/office/drawing/2014/main" id="{56FD9137-1402-4995-6E26-072BD425D8B5}"/>
              </a:ext>
            </a:extLst>
          </p:cNvPr>
          <p:cNvSpPr>
            <a:spLocks noGrp="1"/>
          </p:cNvSpPr>
          <p:nvPr>
            <p:ph type="pic" sz="quarter" idx="19" hasCustomPrompt="1"/>
          </p:nvPr>
        </p:nvSpPr>
        <p:spPr>
          <a:xfrm>
            <a:off x="9047164" y="1736725"/>
            <a:ext cx="2627312" cy="1611658"/>
          </a:xfrm>
          <a:solidFill>
            <a:schemeClr val="bg1">
              <a:lumMod val="95000"/>
            </a:schemeClr>
          </a:solidFill>
        </p:spPr>
        <p:txBody>
          <a:bodyPr anchor="ctr">
            <a:normAutofit/>
          </a:bodyPr>
          <a:lstStyle>
            <a:lvl1pPr marL="0" indent="0" algn="ctr">
              <a:buNone/>
              <a:defRPr sz="1200"/>
            </a:lvl1pPr>
          </a:lstStyle>
          <a:p>
            <a:r>
              <a:rPr lang="en-US"/>
              <a:t>Click to insert image</a:t>
            </a:r>
          </a:p>
        </p:txBody>
      </p:sp>
    </p:spTree>
    <p:extLst>
      <p:ext uri="{BB962C8B-B14F-4D97-AF65-F5344CB8AC3E}">
        <p14:creationId xmlns:p14="http://schemas.microsoft.com/office/powerpoint/2010/main" val="1781732489"/>
      </p:ext>
    </p:extLst>
  </p:cSld>
  <p:clrMapOvr>
    <a:masterClrMapping/>
  </p:clrMapOvr>
  <p:extLst>
    <p:ext uri="{DCECCB84-F9BA-43D5-87BE-67443E8EF086}">
      <p15:sldGuideLst xmlns:p15="http://schemas.microsoft.com/office/powerpoint/2012/main">
        <p15:guide id="1" pos="1980" userDrawn="1">
          <p15:clr>
            <a:srgbClr val="FBAE40"/>
          </p15:clr>
        </p15:guide>
        <p15:guide id="2" pos="5564" userDrawn="1">
          <p15:clr>
            <a:srgbClr val="FBAE40"/>
          </p15:clr>
        </p15:guide>
        <p15:guide id="3" pos="2116" userDrawn="1">
          <p15:clr>
            <a:srgbClr val="FBAE40"/>
          </p15:clr>
        </p15:guide>
        <p15:guide id="4" pos="5702" userDrawn="1">
          <p15:clr>
            <a:srgbClr val="FBAE40"/>
          </p15:clr>
        </p15:guide>
        <p15:guide id="5" pos="3771" userDrawn="1">
          <p15:clr>
            <a:srgbClr val="FBAE40"/>
          </p15:clr>
        </p15:guide>
        <p15:guide id="6" pos="3909" userDrawn="1">
          <p15:clr>
            <a:srgbClr val="FBAE40"/>
          </p15:clr>
        </p15:guide>
        <p15:guide id="7" orient="horz" pos="1094" userDrawn="1">
          <p15:clr>
            <a:srgbClr val="FBAE40"/>
          </p15:clr>
        </p15:guide>
        <p15:guide id="8" orient="horz" pos="3838" userDrawn="1">
          <p15:clr>
            <a:srgbClr val="FBAE40"/>
          </p15:clr>
        </p15:guide>
        <p15:guide id="9" pos="324" userDrawn="1">
          <p15:clr>
            <a:srgbClr val="FBAE40"/>
          </p15:clr>
        </p15:guide>
        <p15:guide id="10" pos="7355"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ve Imag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40" y="3590825"/>
            <a:ext cx="2048912" cy="2502000"/>
          </a:xfrm>
        </p:spPr>
        <p:txBody>
          <a:bodyPr>
            <a:noAutofit/>
          </a:bodyPr>
          <a:lstStyle>
            <a:lvl1pPr>
              <a:defRPr sz="1100">
                <a:solidFill>
                  <a:schemeClr val="tx1"/>
                </a:solidFill>
              </a:defRPr>
            </a:lvl1pPr>
            <a:lvl2pPr>
              <a:defRPr sz="1050">
                <a:solidFill>
                  <a:schemeClr val="tx1"/>
                </a:solidFill>
              </a:defRPr>
            </a:lvl2pPr>
            <a:lvl3pPr>
              <a:defRPr sz="1001">
                <a:solidFill>
                  <a:schemeClr val="tx1"/>
                </a:solidFill>
              </a:defRPr>
            </a:lvl3pPr>
            <a:lvl4pPr>
              <a:defRPr sz="900">
                <a:solidFill>
                  <a:schemeClr val="tx1"/>
                </a:solidFill>
              </a:defRPr>
            </a:lvl4pPr>
            <a:lvl5pPr>
              <a:defRPr sz="9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15" name="Content Placeholder 2">
            <a:extLst>
              <a:ext uri="{FF2B5EF4-FFF2-40B4-BE49-F238E27FC236}">
                <a16:creationId xmlns:a16="http://schemas.microsoft.com/office/drawing/2014/main" id="{1B668651-28F9-E9BD-F597-7CA4F51CD873}"/>
              </a:ext>
            </a:extLst>
          </p:cNvPr>
          <p:cNvSpPr>
            <a:spLocks noGrp="1"/>
          </p:cNvSpPr>
          <p:nvPr>
            <p:ph idx="13" hasCustomPrompt="1"/>
          </p:nvPr>
        </p:nvSpPr>
        <p:spPr>
          <a:xfrm>
            <a:off x="2793743" y="3590825"/>
            <a:ext cx="2048912" cy="2502000"/>
          </a:xfrm>
        </p:spPr>
        <p:txBody>
          <a:bodyPr>
            <a:noAutofit/>
          </a:bodyPr>
          <a:lstStyle>
            <a:lvl1pPr>
              <a:defRPr sz="1100">
                <a:solidFill>
                  <a:schemeClr val="tx1"/>
                </a:solidFill>
              </a:defRPr>
            </a:lvl1pPr>
            <a:lvl2pPr>
              <a:defRPr sz="1050">
                <a:solidFill>
                  <a:schemeClr val="tx1"/>
                </a:solidFill>
              </a:defRPr>
            </a:lvl2pPr>
            <a:lvl3pPr>
              <a:defRPr sz="1001">
                <a:solidFill>
                  <a:schemeClr val="tx1"/>
                </a:solidFill>
              </a:defRPr>
            </a:lvl3pPr>
            <a:lvl4pPr>
              <a:defRPr sz="900">
                <a:solidFill>
                  <a:schemeClr val="tx1"/>
                </a:solidFill>
              </a:defRPr>
            </a:lvl4pPr>
            <a:lvl5pPr>
              <a:defRPr sz="9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E4CF51D5-3B5B-5069-A34E-81C1F1B7747B}"/>
              </a:ext>
            </a:extLst>
          </p:cNvPr>
          <p:cNvSpPr>
            <a:spLocks noGrp="1"/>
          </p:cNvSpPr>
          <p:nvPr>
            <p:ph idx="14" hasCustomPrompt="1"/>
          </p:nvPr>
        </p:nvSpPr>
        <p:spPr>
          <a:xfrm>
            <a:off x="5071547" y="3590825"/>
            <a:ext cx="2048912" cy="2502000"/>
          </a:xfrm>
        </p:spPr>
        <p:txBody>
          <a:bodyPr>
            <a:noAutofit/>
          </a:bodyPr>
          <a:lstStyle>
            <a:lvl1pPr>
              <a:defRPr sz="1100">
                <a:solidFill>
                  <a:schemeClr val="tx1"/>
                </a:solidFill>
              </a:defRPr>
            </a:lvl1pPr>
            <a:lvl2pPr>
              <a:defRPr sz="1050">
                <a:solidFill>
                  <a:schemeClr val="tx1"/>
                </a:solidFill>
              </a:defRPr>
            </a:lvl2pPr>
            <a:lvl3pPr>
              <a:defRPr sz="1001">
                <a:solidFill>
                  <a:schemeClr val="tx1"/>
                </a:solidFill>
              </a:defRPr>
            </a:lvl3pPr>
            <a:lvl4pPr>
              <a:defRPr sz="900">
                <a:solidFill>
                  <a:schemeClr val="tx1"/>
                </a:solidFill>
              </a:defRPr>
            </a:lvl4pPr>
            <a:lvl5pPr>
              <a:defRPr sz="9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A282A9AF-10E2-4E5C-7929-1BE630296BC7}"/>
              </a:ext>
            </a:extLst>
          </p:cNvPr>
          <p:cNvSpPr>
            <a:spLocks noGrp="1"/>
          </p:cNvSpPr>
          <p:nvPr>
            <p:ph idx="15" hasCustomPrompt="1"/>
          </p:nvPr>
        </p:nvSpPr>
        <p:spPr>
          <a:xfrm>
            <a:off x="7349348" y="3590825"/>
            <a:ext cx="2048912" cy="2502000"/>
          </a:xfrm>
        </p:spPr>
        <p:txBody>
          <a:bodyPr>
            <a:noAutofit/>
          </a:bodyPr>
          <a:lstStyle>
            <a:lvl1pPr>
              <a:defRPr sz="1100">
                <a:solidFill>
                  <a:schemeClr val="tx1"/>
                </a:solidFill>
              </a:defRPr>
            </a:lvl1pPr>
            <a:lvl2pPr>
              <a:defRPr sz="1050">
                <a:solidFill>
                  <a:schemeClr val="tx1"/>
                </a:solidFill>
              </a:defRPr>
            </a:lvl2pPr>
            <a:lvl3pPr>
              <a:defRPr sz="1001">
                <a:solidFill>
                  <a:schemeClr val="tx1"/>
                </a:solidFill>
              </a:defRPr>
            </a:lvl3pPr>
            <a:lvl4pPr>
              <a:defRPr sz="900">
                <a:solidFill>
                  <a:schemeClr val="tx1"/>
                </a:solidFill>
              </a:defRPr>
            </a:lvl4pPr>
            <a:lvl5pPr>
              <a:defRPr sz="9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E63B3D12-965D-1260-CE75-7ECD6297CC0B}"/>
              </a:ext>
            </a:extLst>
          </p:cNvPr>
          <p:cNvSpPr>
            <a:spLocks noGrp="1"/>
          </p:cNvSpPr>
          <p:nvPr>
            <p:ph idx="16" hasCustomPrompt="1"/>
          </p:nvPr>
        </p:nvSpPr>
        <p:spPr>
          <a:xfrm>
            <a:off x="9627149" y="3590825"/>
            <a:ext cx="2048912" cy="2502000"/>
          </a:xfrm>
        </p:spPr>
        <p:txBody>
          <a:bodyPr>
            <a:noAutofit/>
          </a:bodyPr>
          <a:lstStyle>
            <a:lvl1pPr>
              <a:defRPr sz="1100">
                <a:solidFill>
                  <a:schemeClr val="tx1"/>
                </a:solidFill>
              </a:defRPr>
            </a:lvl1pPr>
            <a:lvl2pPr>
              <a:defRPr sz="1050">
                <a:solidFill>
                  <a:schemeClr val="tx1"/>
                </a:solidFill>
              </a:defRPr>
            </a:lvl2pPr>
            <a:lvl3pPr>
              <a:defRPr sz="1001">
                <a:solidFill>
                  <a:schemeClr val="tx1"/>
                </a:solidFill>
              </a:defRPr>
            </a:lvl3pPr>
            <a:lvl4pPr>
              <a:defRPr sz="900">
                <a:solidFill>
                  <a:schemeClr val="tx1"/>
                </a:solidFill>
              </a:defRPr>
            </a:lvl4pPr>
            <a:lvl5pPr>
              <a:defRPr sz="9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icture Placeholder 8">
            <a:extLst>
              <a:ext uri="{FF2B5EF4-FFF2-40B4-BE49-F238E27FC236}">
                <a16:creationId xmlns:a16="http://schemas.microsoft.com/office/drawing/2014/main" id="{CDA49EE4-023C-5F78-4F51-3958FAF3FD53}"/>
              </a:ext>
            </a:extLst>
          </p:cNvPr>
          <p:cNvSpPr>
            <a:spLocks noGrp="1"/>
          </p:cNvSpPr>
          <p:nvPr>
            <p:ph type="pic" sz="quarter" idx="17" hasCustomPrompt="1"/>
          </p:nvPr>
        </p:nvSpPr>
        <p:spPr>
          <a:xfrm>
            <a:off x="515940" y="1736725"/>
            <a:ext cx="2048910" cy="1611658"/>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7" name="Picture Placeholder 8">
            <a:extLst>
              <a:ext uri="{FF2B5EF4-FFF2-40B4-BE49-F238E27FC236}">
                <a16:creationId xmlns:a16="http://schemas.microsoft.com/office/drawing/2014/main" id="{D8B50308-80E9-EE73-CE6E-7569D9E679CA}"/>
              </a:ext>
            </a:extLst>
          </p:cNvPr>
          <p:cNvSpPr>
            <a:spLocks noGrp="1"/>
          </p:cNvSpPr>
          <p:nvPr>
            <p:ph type="pic" sz="quarter" idx="18" hasCustomPrompt="1"/>
          </p:nvPr>
        </p:nvSpPr>
        <p:spPr>
          <a:xfrm>
            <a:off x="2793743" y="1736725"/>
            <a:ext cx="2048910" cy="1611658"/>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8" name="Picture Placeholder 8">
            <a:extLst>
              <a:ext uri="{FF2B5EF4-FFF2-40B4-BE49-F238E27FC236}">
                <a16:creationId xmlns:a16="http://schemas.microsoft.com/office/drawing/2014/main" id="{F89BEAC6-EF76-A6E9-6F42-6F073C24A1DA}"/>
              </a:ext>
            </a:extLst>
          </p:cNvPr>
          <p:cNvSpPr>
            <a:spLocks noGrp="1"/>
          </p:cNvSpPr>
          <p:nvPr>
            <p:ph type="pic" sz="quarter" idx="19" hasCustomPrompt="1"/>
          </p:nvPr>
        </p:nvSpPr>
        <p:spPr>
          <a:xfrm>
            <a:off x="5071545" y="1736725"/>
            <a:ext cx="2048910" cy="1611658"/>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9" name="Picture Placeholder 8">
            <a:extLst>
              <a:ext uri="{FF2B5EF4-FFF2-40B4-BE49-F238E27FC236}">
                <a16:creationId xmlns:a16="http://schemas.microsoft.com/office/drawing/2014/main" id="{31641072-C54C-1CF9-3D50-F595692E9408}"/>
              </a:ext>
            </a:extLst>
          </p:cNvPr>
          <p:cNvSpPr>
            <a:spLocks noGrp="1"/>
          </p:cNvSpPr>
          <p:nvPr>
            <p:ph type="pic" sz="quarter" idx="20" hasCustomPrompt="1"/>
          </p:nvPr>
        </p:nvSpPr>
        <p:spPr>
          <a:xfrm>
            <a:off x="7349348" y="1736725"/>
            <a:ext cx="2048910" cy="1611658"/>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0" name="Picture Placeholder 8">
            <a:extLst>
              <a:ext uri="{FF2B5EF4-FFF2-40B4-BE49-F238E27FC236}">
                <a16:creationId xmlns:a16="http://schemas.microsoft.com/office/drawing/2014/main" id="{ACAC5C5A-7BF6-4741-C290-CB06AEE8C6DC}"/>
              </a:ext>
            </a:extLst>
          </p:cNvPr>
          <p:cNvSpPr>
            <a:spLocks noGrp="1"/>
          </p:cNvSpPr>
          <p:nvPr>
            <p:ph type="pic" sz="quarter" idx="21" hasCustomPrompt="1"/>
          </p:nvPr>
        </p:nvSpPr>
        <p:spPr>
          <a:xfrm>
            <a:off x="9627150" y="1736725"/>
            <a:ext cx="2048910" cy="1611658"/>
          </a:xfrm>
          <a:solidFill>
            <a:schemeClr val="bg1">
              <a:lumMod val="95000"/>
            </a:schemeClr>
          </a:solidFill>
        </p:spPr>
        <p:txBody>
          <a:bodyPr anchor="ctr">
            <a:normAutofit/>
          </a:bodyPr>
          <a:lstStyle>
            <a:lvl1pPr marL="0" indent="0" algn="ctr">
              <a:buNone/>
              <a:defRPr sz="1200"/>
            </a:lvl1pPr>
          </a:lstStyle>
          <a:p>
            <a:r>
              <a:rPr lang="en-US"/>
              <a:t>Click to insert image</a:t>
            </a:r>
          </a:p>
        </p:txBody>
      </p:sp>
    </p:spTree>
    <p:extLst>
      <p:ext uri="{BB962C8B-B14F-4D97-AF65-F5344CB8AC3E}">
        <p14:creationId xmlns:p14="http://schemas.microsoft.com/office/powerpoint/2010/main" val="3856083828"/>
      </p:ext>
    </p:extLst>
  </p:cSld>
  <p:clrMapOvr>
    <a:masterClrMapping/>
  </p:clrMapOvr>
  <p:extLst>
    <p:ext uri="{DCECCB84-F9BA-43D5-87BE-67443E8EF086}">
      <p15:sldGuideLst xmlns:p15="http://schemas.microsoft.com/office/powerpoint/2012/main">
        <p15:guide id="1" pos="1614" userDrawn="1">
          <p15:clr>
            <a:srgbClr val="FBAE40"/>
          </p15:clr>
        </p15:guide>
        <p15:guide id="2" pos="6060" userDrawn="1">
          <p15:clr>
            <a:srgbClr val="FBAE40"/>
          </p15:clr>
        </p15:guide>
        <p15:guide id="3" pos="3051" userDrawn="1">
          <p15:clr>
            <a:srgbClr val="FBAE40"/>
          </p15:clr>
        </p15:guide>
        <p15:guide id="4" pos="5917" userDrawn="1">
          <p15:clr>
            <a:srgbClr val="FBAE40"/>
          </p15:clr>
        </p15:guide>
        <p15:guide id="5" pos="4626" userDrawn="1">
          <p15:clr>
            <a:srgbClr val="FBAE40"/>
          </p15:clr>
        </p15:guide>
        <p15:guide id="6" pos="4485" userDrawn="1">
          <p15:clr>
            <a:srgbClr val="FBAE40"/>
          </p15:clr>
        </p15:guide>
        <p15:guide id="7" pos="1756" userDrawn="1">
          <p15:clr>
            <a:srgbClr val="FBAE40"/>
          </p15:clr>
        </p15:guide>
        <p15:guide id="8" pos="3195" userDrawn="1">
          <p15:clr>
            <a:srgbClr val="FBAE40"/>
          </p15:clr>
        </p15:guide>
        <p15:guide id="9" orient="horz" pos="1094" userDrawn="1">
          <p15:clr>
            <a:srgbClr val="FBAE40"/>
          </p15:clr>
        </p15:guide>
        <p15:guide id="10" orient="horz" pos="3838" userDrawn="1">
          <p15:clr>
            <a:srgbClr val="FBAE40"/>
          </p15:clr>
        </p15:guide>
        <p15:guide id="11" pos="324" userDrawn="1">
          <p15:clr>
            <a:srgbClr val="FBAE40"/>
          </p15:clr>
        </p15:guide>
        <p15:guide id="12" pos="7355" userDrawn="1">
          <p15:clr>
            <a:srgbClr val="FBAE40"/>
          </p15:clr>
        </p15:guide>
        <p15:guide id="13" pos="76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x Imag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2411418" y="1737366"/>
            <a:ext cx="3560763" cy="137333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6" y="6447521"/>
            <a:ext cx="4732820" cy="216000"/>
          </a:xfrm>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8" name="Picture Placeholder 8">
            <a:extLst>
              <a:ext uri="{FF2B5EF4-FFF2-40B4-BE49-F238E27FC236}">
                <a16:creationId xmlns:a16="http://schemas.microsoft.com/office/drawing/2014/main" id="{B68737AD-2BE5-95BC-2EE6-F7E6F1CF971F}"/>
              </a:ext>
            </a:extLst>
          </p:cNvPr>
          <p:cNvSpPr>
            <a:spLocks noGrp="1"/>
          </p:cNvSpPr>
          <p:nvPr>
            <p:ph type="pic" sz="quarter" idx="16" hasCustomPrompt="1"/>
          </p:nvPr>
        </p:nvSpPr>
        <p:spPr>
          <a:xfrm>
            <a:off x="515940" y="1736725"/>
            <a:ext cx="1655763" cy="1373330"/>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2" name="Picture Placeholder 8">
            <a:extLst>
              <a:ext uri="{FF2B5EF4-FFF2-40B4-BE49-F238E27FC236}">
                <a16:creationId xmlns:a16="http://schemas.microsoft.com/office/drawing/2014/main" id="{775FB1F7-1EF7-6C8A-830E-8ABB08DC298E}"/>
              </a:ext>
            </a:extLst>
          </p:cNvPr>
          <p:cNvSpPr>
            <a:spLocks noGrp="1"/>
          </p:cNvSpPr>
          <p:nvPr>
            <p:ph type="pic" sz="quarter" idx="17" hasCustomPrompt="1"/>
          </p:nvPr>
        </p:nvSpPr>
        <p:spPr>
          <a:xfrm>
            <a:off x="515940" y="3362934"/>
            <a:ext cx="1655763" cy="1373330"/>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3" name="Picture Placeholder 8">
            <a:extLst>
              <a:ext uri="{FF2B5EF4-FFF2-40B4-BE49-F238E27FC236}">
                <a16:creationId xmlns:a16="http://schemas.microsoft.com/office/drawing/2014/main" id="{0FB1D364-8E0A-FE8D-174D-55EB8FFC5B7A}"/>
              </a:ext>
            </a:extLst>
          </p:cNvPr>
          <p:cNvSpPr>
            <a:spLocks noGrp="1"/>
          </p:cNvSpPr>
          <p:nvPr>
            <p:ph type="pic" sz="quarter" idx="18" hasCustomPrompt="1"/>
          </p:nvPr>
        </p:nvSpPr>
        <p:spPr>
          <a:xfrm>
            <a:off x="515940" y="4936316"/>
            <a:ext cx="1655763" cy="1373330"/>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4" name="Content Placeholder 2">
            <a:extLst>
              <a:ext uri="{FF2B5EF4-FFF2-40B4-BE49-F238E27FC236}">
                <a16:creationId xmlns:a16="http://schemas.microsoft.com/office/drawing/2014/main" id="{EA6325C3-2EFD-D45E-0070-2E92C6560F23}"/>
              </a:ext>
            </a:extLst>
          </p:cNvPr>
          <p:cNvSpPr>
            <a:spLocks noGrp="1"/>
          </p:cNvSpPr>
          <p:nvPr>
            <p:ph idx="19" hasCustomPrompt="1"/>
          </p:nvPr>
        </p:nvSpPr>
        <p:spPr>
          <a:xfrm>
            <a:off x="2411777" y="3336841"/>
            <a:ext cx="3560400" cy="137333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CC48BC14-D924-F451-705D-ABD347EE2AFA}"/>
              </a:ext>
            </a:extLst>
          </p:cNvPr>
          <p:cNvSpPr>
            <a:spLocks noGrp="1"/>
          </p:cNvSpPr>
          <p:nvPr>
            <p:ph idx="20" hasCustomPrompt="1"/>
          </p:nvPr>
        </p:nvSpPr>
        <p:spPr>
          <a:xfrm>
            <a:off x="2411777" y="4936315"/>
            <a:ext cx="3560400" cy="137333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Picture Placeholder 8">
            <a:extLst>
              <a:ext uri="{FF2B5EF4-FFF2-40B4-BE49-F238E27FC236}">
                <a16:creationId xmlns:a16="http://schemas.microsoft.com/office/drawing/2014/main" id="{8DEEA0C4-2F82-C8E6-FDCA-DFF666D5187C}"/>
              </a:ext>
            </a:extLst>
          </p:cNvPr>
          <p:cNvSpPr>
            <a:spLocks noGrp="1"/>
          </p:cNvSpPr>
          <p:nvPr>
            <p:ph type="pic" sz="quarter" idx="21" hasCustomPrompt="1"/>
          </p:nvPr>
        </p:nvSpPr>
        <p:spPr>
          <a:xfrm>
            <a:off x="6206987" y="1736726"/>
            <a:ext cx="1655763" cy="1373330"/>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7" name="Picture Placeholder 8">
            <a:extLst>
              <a:ext uri="{FF2B5EF4-FFF2-40B4-BE49-F238E27FC236}">
                <a16:creationId xmlns:a16="http://schemas.microsoft.com/office/drawing/2014/main" id="{5A8B4820-122F-28B5-0105-96D6CE2F1476}"/>
              </a:ext>
            </a:extLst>
          </p:cNvPr>
          <p:cNvSpPr>
            <a:spLocks noGrp="1"/>
          </p:cNvSpPr>
          <p:nvPr>
            <p:ph type="pic" sz="quarter" idx="22" hasCustomPrompt="1"/>
          </p:nvPr>
        </p:nvSpPr>
        <p:spPr>
          <a:xfrm>
            <a:off x="6206987" y="3336201"/>
            <a:ext cx="1655763" cy="1373330"/>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8" name="Picture Placeholder 8">
            <a:extLst>
              <a:ext uri="{FF2B5EF4-FFF2-40B4-BE49-F238E27FC236}">
                <a16:creationId xmlns:a16="http://schemas.microsoft.com/office/drawing/2014/main" id="{D8A3C9A2-C1CC-AF0C-FE0F-B8614719423C}"/>
              </a:ext>
            </a:extLst>
          </p:cNvPr>
          <p:cNvSpPr>
            <a:spLocks noGrp="1"/>
          </p:cNvSpPr>
          <p:nvPr>
            <p:ph type="pic" sz="quarter" idx="23" hasCustomPrompt="1"/>
          </p:nvPr>
        </p:nvSpPr>
        <p:spPr>
          <a:xfrm>
            <a:off x="6206987" y="4936315"/>
            <a:ext cx="1655763" cy="1373330"/>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9" name="Content Placeholder 2">
            <a:extLst>
              <a:ext uri="{FF2B5EF4-FFF2-40B4-BE49-F238E27FC236}">
                <a16:creationId xmlns:a16="http://schemas.microsoft.com/office/drawing/2014/main" id="{0BB90E87-078E-A8BD-F8AE-B8A95937689B}"/>
              </a:ext>
            </a:extLst>
          </p:cNvPr>
          <p:cNvSpPr>
            <a:spLocks noGrp="1"/>
          </p:cNvSpPr>
          <p:nvPr>
            <p:ph idx="24" hasCustomPrompt="1"/>
          </p:nvPr>
        </p:nvSpPr>
        <p:spPr>
          <a:xfrm>
            <a:off x="8113368" y="1736726"/>
            <a:ext cx="3560400" cy="137333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4F56442C-0881-3B08-4F21-9CF406142F53}"/>
              </a:ext>
            </a:extLst>
          </p:cNvPr>
          <p:cNvSpPr>
            <a:spLocks noGrp="1"/>
          </p:cNvSpPr>
          <p:nvPr>
            <p:ph idx="25" hasCustomPrompt="1"/>
          </p:nvPr>
        </p:nvSpPr>
        <p:spPr>
          <a:xfrm>
            <a:off x="8113368" y="3336201"/>
            <a:ext cx="3560400" cy="137333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
            <a:extLst>
              <a:ext uri="{FF2B5EF4-FFF2-40B4-BE49-F238E27FC236}">
                <a16:creationId xmlns:a16="http://schemas.microsoft.com/office/drawing/2014/main" id="{87F23C64-EFBE-9AEA-C879-193E59EB764B}"/>
              </a:ext>
            </a:extLst>
          </p:cNvPr>
          <p:cNvSpPr>
            <a:spLocks noGrp="1"/>
          </p:cNvSpPr>
          <p:nvPr>
            <p:ph idx="26" hasCustomPrompt="1"/>
          </p:nvPr>
        </p:nvSpPr>
        <p:spPr>
          <a:xfrm>
            <a:off x="8113368" y="4936315"/>
            <a:ext cx="3560400" cy="137333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2034241"/>
      </p:ext>
    </p:extLst>
  </p:cSld>
  <p:clrMapOvr>
    <a:masterClrMapping/>
  </p:clrMapOvr>
  <p:extLst>
    <p:ext uri="{DCECCB84-F9BA-43D5-87BE-67443E8EF086}">
      <p15:sldGuideLst xmlns:p15="http://schemas.microsoft.com/office/powerpoint/2012/main">
        <p15:guide id="1" pos="1369" userDrawn="1">
          <p15:clr>
            <a:srgbClr val="FBAE40"/>
          </p15:clr>
        </p15:guide>
        <p15:guide id="2" pos="4952" userDrawn="1">
          <p15:clr>
            <a:srgbClr val="FBAE40"/>
          </p15:clr>
        </p15:guide>
        <p15:guide id="3" pos="1517" userDrawn="1">
          <p15:clr>
            <a:srgbClr val="FBAE40"/>
          </p15:clr>
        </p15:guide>
        <p15:guide id="4" pos="5109" userDrawn="1">
          <p15:clr>
            <a:srgbClr val="FBAE40"/>
          </p15:clr>
        </p15:guide>
        <p15:guide id="5" pos="3763" userDrawn="1">
          <p15:clr>
            <a:srgbClr val="FBAE40"/>
          </p15:clr>
        </p15:guide>
        <p15:guide id="6" pos="3909" userDrawn="1">
          <p15:clr>
            <a:srgbClr val="FBAE40"/>
          </p15:clr>
        </p15:guide>
        <p15:guide id="7" orient="horz" pos="1094" userDrawn="1">
          <p15:clr>
            <a:srgbClr val="FBAE40"/>
          </p15:clr>
        </p15:guide>
        <p15:guide id="8" orient="horz" pos="3974" userDrawn="1">
          <p15:clr>
            <a:srgbClr val="FBAE40"/>
          </p15:clr>
        </p15:guide>
        <p15:guide id="9" pos="324" userDrawn="1">
          <p15:clr>
            <a:srgbClr val="FBAE40"/>
          </p15:clr>
        </p15:guide>
        <p15:guide id="10" pos="735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4A7D3C34-3DDC-8944-EE90-5453E81A27FB}"/>
              </a:ext>
            </a:extLst>
          </p:cNvPr>
          <p:cNvSpPr>
            <a:spLocks noGrp="1"/>
          </p:cNvSpPr>
          <p:nvPr>
            <p:ph type="pic" sz="quarter" idx="15" hasCustomPrompt="1"/>
          </p:nvPr>
        </p:nvSpPr>
        <p:spPr>
          <a:xfrm>
            <a:off x="0" y="1031350"/>
            <a:ext cx="12192000" cy="5826650"/>
          </a:xfrm>
          <a:custGeom>
            <a:avLst/>
            <a:gdLst>
              <a:gd name="connsiteX0" fmla="*/ 0 w 12192000"/>
              <a:gd name="connsiteY0" fmla="*/ 0 h 5826650"/>
              <a:gd name="connsiteX1" fmla="*/ 11430000 w 12192000"/>
              <a:gd name="connsiteY1" fmla="*/ 0 h 5826650"/>
              <a:gd name="connsiteX2" fmla="*/ 11430000 w 12192000"/>
              <a:gd name="connsiteY2" fmla="*/ 1795 h 5826650"/>
              <a:gd name="connsiteX3" fmla="*/ 11430000 w 12192000"/>
              <a:gd name="connsiteY3" fmla="*/ 238650 h 5826650"/>
              <a:gd name="connsiteX4" fmla="*/ 11430000 w 12192000"/>
              <a:gd name="connsiteY4" fmla="*/ 255795 h 5826650"/>
              <a:gd name="connsiteX5" fmla="*/ 11684000 w 12192000"/>
              <a:gd name="connsiteY5" fmla="*/ 255795 h 5826650"/>
              <a:gd name="connsiteX6" fmla="*/ 11684000 w 12192000"/>
              <a:gd name="connsiteY6" fmla="*/ 238650 h 5826650"/>
              <a:gd name="connsiteX7" fmla="*/ 11684000 w 12192000"/>
              <a:gd name="connsiteY7" fmla="*/ 1795 h 5826650"/>
              <a:gd name="connsiteX8" fmla="*/ 11938000 w 12192000"/>
              <a:gd name="connsiteY8" fmla="*/ 1795 h 5826650"/>
              <a:gd name="connsiteX9" fmla="*/ 11938000 w 12192000"/>
              <a:gd name="connsiteY9" fmla="*/ 238650 h 5826650"/>
              <a:gd name="connsiteX10" fmla="*/ 11938000 w 12192000"/>
              <a:gd name="connsiteY10" fmla="*/ 255795 h 5826650"/>
              <a:gd name="connsiteX11" fmla="*/ 12192000 w 12192000"/>
              <a:gd name="connsiteY11" fmla="*/ 255795 h 5826650"/>
              <a:gd name="connsiteX12" fmla="*/ 12192000 w 12192000"/>
              <a:gd name="connsiteY12" fmla="*/ 5826650 h 5826650"/>
              <a:gd name="connsiteX13" fmla="*/ 0 w 12192000"/>
              <a:gd name="connsiteY13" fmla="*/ 5826650 h 582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826650">
                <a:moveTo>
                  <a:pt x="0" y="0"/>
                </a:moveTo>
                <a:lnTo>
                  <a:pt x="11430000" y="0"/>
                </a:lnTo>
                <a:lnTo>
                  <a:pt x="11430000" y="1795"/>
                </a:lnTo>
                <a:lnTo>
                  <a:pt x="11430000" y="238650"/>
                </a:lnTo>
                <a:lnTo>
                  <a:pt x="11430000" y="255795"/>
                </a:lnTo>
                <a:lnTo>
                  <a:pt x="11684000" y="255795"/>
                </a:lnTo>
                <a:lnTo>
                  <a:pt x="11684000" y="238650"/>
                </a:lnTo>
                <a:lnTo>
                  <a:pt x="11684000" y="1795"/>
                </a:lnTo>
                <a:lnTo>
                  <a:pt x="11938000" y="1795"/>
                </a:lnTo>
                <a:lnTo>
                  <a:pt x="11938000" y="238650"/>
                </a:lnTo>
                <a:lnTo>
                  <a:pt x="11938000" y="255795"/>
                </a:lnTo>
                <a:lnTo>
                  <a:pt x="12192000" y="255795"/>
                </a:lnTo>
                <a:lnTo>
                  <a:pt x="12192000" y="5826650"/>
                </a:lnTo>
                <a:lnTo>
                  <a:pt x="0" y="5826650"/>
                </a:lnTo>
                <a:close/>
              </a:path>
            </a:pathLst>
          </a:custGeom>
          <a:solidFill>
            <a:schemeClr val="bg1">
              <a:lumMod val="95000"/>
            </a:schemeClr>
          </a:solidFill>
        </p:spPr>
        <p:txBody>
          <a:bodyPr wrap="square" anchor="ctr">
            <a:noAutofit/>
          </a:bodyPr>
          <a:lstStyle>
            <a:lvl1pPr marL="0" indent="0" algn="ctr">
              <a:buNone/>
              <a:defRPr/>
            </a:lvl1pPr>
          </a:lstStyle>
          <a:p>
            <a:r>
              <a:rPr lang="en-US"/>
              <a:t>Click to insert image</a:t>
            </a:r>
          </a:p>
        </p:txBody>
      </p:sp>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3" name="Text Placeholder 7">
            <a:extLst>
              <a:ext uri="{FF2B5EF4-FFF2-40B4-BE49-F238E27FC236}">
                <a16:creationId xmlns:a16="http://schemas.microsoft.com/office/drawing/2014/main" id="{F846ECBF-ACDE-984A-AB91-4C6A50FF5B0C}"/>
              </a:ext>
            </a:extLst>
          </p:cNvPr>
          <p:cNvSpPr>
            <a:spLocks noGrp="1"/>
          </p:cNvSpPr>
          <p:nvPr>
            <p:ph type="body" sz="quarter" idx="44" hasCustomPrompt="1"/>
          </p:nvPr>
        </p:nvSpPr>
        <p:spPr>
          <a:xfrm>
            <a:off x="507372" y="6510908"/>
            <a:ext cx="1011600" cy="1188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27"/>
            </a:lvl1pPr>
          </a:lstStyle>
          <a:p>
            <a:pPr lvl="0"/>
            <a:r>
              <a:rPr lang="sv-SE"/>
              <a:t> </a:t>
            </a:r>
            <a:endParaRPr lang="en-GB"/>
          </a:p>
        </p:txBody>
      </p:sp>
    </p:spTree>
    <p:extLst>
      <p:ext uri="{BB962C8B-B14F-4D97-AF65-F5344CB8AC3E}">
        <p14:creationId xmlns:p14="http://schemas.microsoft.com/office/powerpoint/2010/main" val="294871943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wo Image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D84BDC13-50E7-E979-E6F9-76A5D2AC60F7}"/>
              </a:ext>
            </a:extLst>
          </p:cNvPr>
          <p:cNvSpPr>
            <a:spLocks noGrp="1"/>
          </p:cNvSpPr>
          <p:nvPr>
            <p:ph type="pic" sz="quarter" idx="17" hasCustomPrompt="1"/>
          </p:nvPr>
        </p:nvSpPr>
        <p:spPr>
          <a:xfrm>
            <a:off x="515939" y="482049"/>
            <a:ext cx="5472112" cy="5826676"/>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0" name="Picture Placeholder 8">
            <a:extLst>
              <a:ext uri="{FF2B5EF4-FFF2-40B4-BE49-F238E27FC236}">
                <a16:creationId xmlns:a16="http://schemas.microsoft.com/office/drawing/2014/main" id="{C4F62AF0-C67C-3DDE-DDEF-233D7FA66B74}"/>
              </a:ext>
            </a:extLst>
          </p:cNvPr>
          <p:cNvSpPr>
            <a:spLocks noGrp="1"/>
          </p:cNvSpPr>
          <p:nvPr>
            <p:ph type="pic" sz="quarter" idx="18" hasCustomPrompt="1"/>
          </p:nvPr>
        </p:nvSpPr>
        <p:spPr>
          <a:xfrm>
            <a:off x="6203953" y="482049"/>
            <a:ext cx="5472112" cy="5826676"/>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1" name="Footer Placeholder 4">
            <a:extLst>
              <a:ext uri="{FF2B5EF4-FFF2-40B4-BE49-F238E27FC236}">
                <a16:creationId xmlns:a16="http://schemas.microsoft.com/office/drawing/2014/main" id="{AB82BDD8-9803-0AD2-5276-26FAEE910A1D}"/>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tx1"/>
                </a:solidFill>
              </a:rPr>
              <a:t>© Mojang Studios</a:t>
            </a:r>
          </a:p>
        </p:txBody>
      </p:sp>
    </p:spTree>
    <p:extLst>
      <p:ext uri="{BB962C8B-B14F-4D97-AF65-F5344CB8AC3E}">
        <p14:creationId xmlns:p14="http://schemas.microsoft.com/office/powerpoint/2010/main" val="2347200064"/>
      </p:ext>
    </p:extLst>
  </p:cSld>
  <p:clrMapOvr>
    <a:masterClrMapping/>
  </p:clrMapOvr>
  <p:extLst>
    <p:ext uri="{DCECCB84-F9BA-43D5-87BE-67443E8EF086}">
      <p15:sldGuideLst xmlns:p15="http://schemas.microsoft.com/office/powerpoint/2012/main">
        <p15:guide id="1" pos="3771" userDrawn="1">
          <p15:clr>
            <a:srgbClr val="FBAE40"/>
          </p15:clr>
        </p15:guide>
        <p15:guide id="2" pos="3909" userDrawn="1">
          <p15:clr>
            <a:srgbClr val="FBAE40"/>
          </p15:clr>
        </p15:guide>
        <p15:guide id="3" orient="horz" pos="300" userDrawn="1">
          <p15:clr>
            <a:srgbClr val="FBAE40"/>
          </p15:clr>
        </p15:guide>
        <p15:guide id="4" orient="horz" pos="3974" userDrawn="1">
          <p15:clr>
            <a:srgbClr val="FBAE40"/>
          </p15:clr>
        </p15:guide>
        <p15:guide id="5" pos="324" userDrawn="1">
          <p15:clr>
            <a:srgbClr val="FBAE40"/>
          </p15:clr>
        </p15:guide>
        <p15:guide id="6" pos="735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our Image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D84BDC13-50E7-E979-E6F9-76A5D2AC60F7}"/>
              </a:ext>
            </a:extLst>
          </p:cNvPr>
          <p:cNvSpPr>
            <a:spLocks noGrp="1"/>
          </p:cNvSpPr>
          <p:nvPr>
            <p:ph type="pic" sz="quarter" idx="17" hasCustomPrompt="1"/>
          </p:nvPr>
        </p:nvSpPr>
        <p:spPr>
          <a:xfrm>
            <a:off x="515939" y="482049"/>
            <a:ext cx="5472112" cy="2807804"/>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1" name="Footer Placeholder 4">
            <a:extLst>
              <a:ext uri="{FF2B5EF4-FFF2-40B4-BE49-F238E27FC236}">
                <a16:creationId xmlns:a16="http://schemas.microsoft.com/office/drawing/2014/main" id="{AB82BDD8-9803-0AD2-5276-26FAEE910A1D}"/>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tx1"/>
                </a:solidFill>
              </a:rPr>
              <a:t>© Mojang Studios</a:t>
            </a:r>
          </a:p>
        </p:txBody>
      </p:sp>
      <p:sp>
        <p:nvSpPr>
          <p:cNvPr id="12" name="Picture Placeholder 8">
            <a:extLst>
              <a:ext uri="{FF2B5EF4-FFF2-40B4-BE49-F238E27FC236}">
                <a16:creationId xmlns:a16="http://schemas.microsoft.com/office/drawing/2014/main" id="{AEE53211-78E3-1ACE-DD88-8531FB143544}"/>
              </a:ext>
            </a:extLst>
          </p:cNvPr>
          <p:cNvSpPr>
            <a:spLocks noGrp="1"/>
          </p:cNvSpPr>
          <p:nvPr>
            <p:ph type="pic" sz="quarter" idx="18" hasCustomPrompt="1"/>
          </p:nvPr>
        </p:nvSpPr>
        <p:spPr>
          <a:xfrm>
            <a:off x="515939" y="3500051"/>
            <a:ext cx="5472112" cy="2807804"/>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3" name="Picture Placeholder 8">
            <a:extLst>
              <a:ext uri="{FF2B5EF4-FFF2-40B4-BE49-F238E27FC236}">
                <a16:creationId xmlns:a16="http://schemas.microsoft.com/office/drawing/2014/main" id="{95B9F760-DF32-DC23-7E0D-C8D057E1265B}"/>
              </a:ext>
            </a:extLst>
          </p:cNvPr>
          <p:cNvSpPr>
            <a:spLocks noGrp="1"/>
          </p:cNvSpPr>
          <p:nvPr>
            <p:ph type="pic" sz="quarter" idx="19" hasCustomPrompt="1"/>
          </p:nvPr>
        </p:nvSpPr>
        <p:spPr>
          <a:xfrm>
            <a:off x="6203953" y="482049"/>
            <a:ext cx="5472112" cy="2807804"/>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4" name="Picture Placeholder 8">
            <a:extLst>
              <a:ext uri="{FF2B5EF4-FFF2-40B4-BE49-F238E27FC236}">
                <a16:creationId xmlns:a16="http://schemas.microsoft.com/office/drawing/2014/main" id="{EBCF347B-6F5F-32D5-69D6-979FA002FE13}"/>
              </a:ext>
            </a:extLst>
          </p:cNvPr>
          <p:cNvSpPr>
            <a:spLocks noGrp="1"/>
          </p:cNvSpPr>
          <p:nvPr>
            <p:ph type="pic" sz="quarter" idx="20" hasCustomPrompt="1"/>
          </p:nvPr>
        </p:nvSpPr>
        <p:spPr>
          <a:xfrm>
            <a:off x="6203953" y="3500051"/>
            <a:ext cx="5472112" cy="2807804"/>
          </a:xfrm>
          <a:solidFill>
            <a:schemeClr val="bg1">
              <a:lumMod val="95000"/>
            </a:schemeClr>
          </a:solidFill>
        </p:spPr>
        <p:txBody>
          <a:bodyPr anchor="ctr">
            <a:normAutofit/>
          </a:bodyPr>
          <a:lstStyle>
            <a:lvl1pPr marL="0" indent="0" algn="ctr">
              <a:buNone/>
              <a:defRPr sz="1200"/>
            </a:lvl1pPr>
          </a:lstStyle>
          <a:p>
            <a:r>
              <a:rPr lang="en-US"/>
              <a:t>Click to insert image</a:t>
            </a:r>
          </a:p>
        </p:txBody>
      </p:sp>
    </p:spTree>
    <p:extLst>
      <p:ext uri="{BB962C8B-B14F-4D97-AF65-F5344CB8AC3E}">
        <p14:creationId xmlns:p14="http://schemas.microsoft.com/office/powerpoint/2010/main" val="2805636866"/>
      </p:ext>
    </p:extLst>
  </p:cSld>
  <p:clrMapOvr>
    <a:masterClrMapping/>
  </p:clrMapOvr>
  <p:extLst>
    <p:ext uri="{DCECCB84-F9BA-43D5-87BE-67443E8EF086}">
      <p15:sldGuideLst xmlns:p15="http://schemas.microsoft.com/office/powerpoint/2012/main">
        <p15:guide id="1" pos="3771" userDrawn="1">
          <p15:clr>
            <a:srgbClr val="FBAE40"/>
          </p15:clr>
        </p15:guide>
        <p15:guide id="2" pos="3909" userDrawn="1">
          <p15:clr>
            <a:srgbClr val="FBAE40"/>
          </p15:clr>
        </p15:guide>
        <p15:guide id="3" orient="horz" pos="300" userDrawn="1">
          <p15:clr>
            <a:srgbClr val="FBAE40"/>
          </p15:clr>
        </p15:guide>
        <p15:guide id="4" orient="horz" pos="3974" userDrawn="1">
          <p15:clr>
            <a:srgbClr val="FBAE40"/>
          </p15:clr>
        </p15:guide>
        <p15:guide id="5" pos="324" userDrawn="1">
          <p15:clr>
            <a:srgbClr val="FBAE40"/>
          </p15:clr>
        </p15:guide>
        <p15:guide id="6" pos="7355" userDrawn="1">
          <p15:clr>
            <a:srgbClr val="FBAE40"/>
          </p15:clr>
        </p15:guide>
        <p15:guide id="7" orient="horz" pos="2205" userDrawn="1">
          <p15:clr>
            <a:srgbClr val="FBAE40"/>
          </p15:clr>
        </p15:guide>
        <p15:guide id="8" orient="horz" pos="2069"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ix Image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9" name="Picture Placeholder 8">
            <a:extLst>
              <a:ext uri="{FF2B5EF4-FFF2-40B4-BE49-F238E27FC236}">
                <a16:creationId xmlns:a16="http://schemas.microsoft.com/office/drawing/2014/main" id="{D84BDC13-50E7-E979-E6F9-76A5D2AC60F7}"/>
              </a:ext>
            </a:extLst>
          </p:cNvPr>
          <p:cNvSpPr>
            <a:spLocks noGrp="1"/>
          </p:cNvSpPr>
          <p:nvPr>
            <p:ph type="pic" sz="quarter" idx="17" hasCustomPrompt="1"/>
          </p:nvPr>
        </p:nvSpPr>
        <p:spPr>
          <a:xfrm>
            <a:off x="515938" y="482049"/>
            <a:ext cx="3571200" cy="2807804"/>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1" name="Footer Placeholder 4">
            <a:extLst>
              <a:ext uri="{FF2B5EF4-FFF2-40B4-BE49-F238E27FC236}">
                <a16:creationId xmlns:a16="http://schemas.microsoft.com/office/drawing/2014/main" id="{AB82BDD8-9803-0AD2-5276-26FAEE910A1D}"/>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tx1"/>
                </a:solidFill>
              </a:rPr>
              <a:t>© Mojang Studios</a:t>
            </a:r>
          </a:p>
        </p:txBody>
      </p:sp>
      <p:sp>
        <p:nvSpPr>
          <p:cNvPr id="4" name="Picture Placeholder 8">
            <a:extLst>
              <a:ext uri="{FF2B5EF4-FFF2-40B4-BE49-F238E27FC236}">
                <a16:creationId xmlns:a16="http://schemas.microsoft.com/office/drawing/2014/main" id="{867BC216-D9F2-73E5-887C-39E62BF29353}"/>
              </a:ext>
            </a:extLst>
          </p:cNvPr>
          <p:cNvSpPr>
            <a:spLocks noGrp="1"/>
          </p:cNvSpPr>
          <p:nvPr>
            <p:ph type="pic" sz="quarter" idx="18" hasCustomPrompt="1"/>
          </p:nvPr>
        </p:nvSpPr>
        <p:spPr>
          <a:xfrm>
            <a:off x="4312028" y="482049"/>
            <a:ext cx="3571200" cy="2807804"/>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7" name="Picture Placeholder 8">
            <a:extLst>
              <a:ext uri="{FF2B5EF4-FFF2-40B4-BE49-F238E27FC236}">
                <a16:creationId xmlns:a16="http://schemas.microsoft.com/office/drawing/2014/main" id="{9685F3EC-0BE4-E2B7-0F99-94AA1D94E73B}"/>
              </a:ext>
            </a:extLst>
          </p:cNvPr>
          <p:cNvSpPr>
            <a:spLocks noGrp="1"/>
          </p:cNvSpPr>
          <p:nvPr>
            <p:ph type="pic" sz="quarter" idx="19" hasCustomPrompt="1"/>
          </p:nvPr>
        </p:nvSpPr>
        <p:spPr>
          <a:xfrm>
            <a:off x="8108121" y="482049"/>
            <a:ext cx="3571200" cy="2807804"/>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8" name="Picture Placeholder 8">
            <a:extLst>
              <a:ext uri="{FF2B5EF4-FFF2-40B4-BE49-F238E27FC236}">
                <a16:creationId xmlns:a16="http://schemas.microsoft.com/office/drawing/2014/main" id="{DDD237E2-1B97-3173-2CA0-2821434D633E}"/>
              </a:ext>
            </a:extLst>
          </p:cNvPr>
          <p:cNvSpPr>
            <a:spLocks noGrp="1"/>
          </p:cNvSpPr>
          <p:nvPr>
            <p:ph type="pic" sz="quarter" idx="20" hasCustomPrompt="1"/>
          </p:nvPr>
        </p:nvSpPr>
        <p:spPr>
          <a:xfrm>
            <a:off x="515938" y="3498360"/>
            <a:ext cx="3571200" cy="2807804"/>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0" name="Picture Placeholder 8">
            <a:extLst>
              <a:ext uri="{FF2B5EF4-FFF2-40B4-BE49-F238E27FC236}">
                <a16:creationId xmlns:a16="http://schemas.microsoft.com/office/drawing/2014/main" id="{30B4A7CA-2E55-498A-7F34-03A541ADE241}"/>
              </a:ext>
            </a:extLst>
          </p:cNvPr>
          <p:cNvSpPr>
            <a:spLocks noGrp="1"/>
          </p:cNvSpPr>
          <p:nvPr>
            <p:ph type="pic" sz="quarter" idx="21" hasCustomPrompt="1"/>
          </p:nvPr>
        </p:nvSpPr>
        <p:spPr>
          <a:xfrm>
            <a:off x="4312028" y="3498360"/>
            <a:ext cx="3571200" cy="2807804"/>
          </a:xfrm>
          <a:solidFill>
            <a:schemeClr val="bg1">
              <a:lumMod val="95000"/>
            </a:schemeClr>
          </a:solidFill>
        </p:spPr>
        <p:txBody>
          <a:bodyPr anchor="ctr">
            <a:normAutofit/>
          </a:bodyPr>
          <a:lstStyle>
            <a:lvl1pPr marL="0" indent="0" algn="ctr">
              <a:buNone/>
              <a:defRPr sz="1200"/>
            </a:lvl1pPr>
          </a:lstStyle>
          <a:p>
            <a:r>
              <a:rPr lang="en-US"/>
              <a:t>Click to insert image</a:t>
            </a:r>
          </a:p>
        </p:txBody>
      </p:sp>
      <p:sp>
        <p:nvSpPr>
          <p:cNvPr id="15" name="Picture Placeholder 8">
            <a:extLst>
              <a:ext uri="{FF2B5EF4-FFF2-40B4-BE49-F238E27FC236}">
                <a16:creationId xmlns:a16="http://schemas.microsoft.com/office/drawing/2014/main" id="{5B608A7D-F990-BDF8-319A-9E3A0FF506BA}"/>
              </a:ext>
            </a:extLst>
          </p:cNvPr>
          <p:cNvSpPr>
            <a:spLocks noGrp="1"/>
          </p:cNvSpPr>
          <p:nvPr>
            <p:ph type="pic" sz="quarter" idx="22" hasCustomPrompt="1"/>
          </p:nvPr>
        </p:nvSpPr>
        <p:spPr>
          <a:xfrm>
            <a:off x="8108121" y="3498360"/>
            <a:ext cx="3571200" cy="2807804"/>
          </a:xfrm>
          <a:solidFill>
            <a:schemeClr val="bg1">
              <a:lumMod val="95000"/>
            </a:schemeClr>
          </a:solidFill>
        </p:spPr>
        <p:txBody>
          <a:bodyPr anchor="ctr">
            <a:normAutofit/>
          </a:bodyPr>
          <a:lstStyle>
            <a:lvl1pPr marL="0" indent="0" algn="ctr">
              <a:buNone/>
              <a:defRPr sz="1200"/>
            </a:lvl1pPr>
          </a:lstStyle>
          <a:p>
            <a:r>
              <a:rPr lang="en-US"/>
              <a:t>Click to insert image</a:t>
            </a:r>
          </a:p>
        </p:txBody>
      </p:sp>
    </p:spTree>
    <p:extLst>
      <p:ext uri="{BB962C8B-B14F-4D97-AF65-F5344CB8AC3E}">
        <p14:creationId xmlns:p14="http://schemas.microsoft.com/office/powerpoint/2010/main" val="961446710"/>
      </p:ext>
    </p:extLst>
  </p:cSld>
  <p:clrMapOvr>
    <a:masterClrMapping/>
  </p:clrMapOvr>
  <p:extLst>
    <p:ext uri="{DCECCB84-F9BA-43D5-87BE-67443E8EF086}">
      <p15:sldGuideLst xmlns:p15="http://schemas.microsoft.com/office/powerpoint/2012/main">
        <p15:guide id="1" pos="2571" userDrawn="1">
          <p15:clr>
            <a:srgbClr val="FBAE40"/>
          </p15:clr>
        </p15:guide>
        <p15:guide id="2" pos="5102" userDrawn="1">
          <p15:clr>
            <a:srgbClr val="FBAE40"/>
          </p15:clr>
        </p15:guide>
        <p15:guide id="3" orient="horz" pos="300" userDrawn="1">
          <p15:clr>
            <a:srgbClr val="FBAE40"/>
          </p15:clr>
        </p15:guide>
        <p15:guide id="4" orient="horz" pos="3974" userDrawn="1">
          <p15:clr>
            <a:srgbClr val="FBAE40"/>
          </p15:clr>
        </p15:guide>
        <p15:guide id="5" pos="324" userDrawn="1">
          <p15:clr>
            <a:srgbClr val="FBAE40"/>
          </p15:clr>
        </p15:guide>
        <p15:guide id="6" pos="7355" userDrawn="1">
          <p15:clr>
            <a:srgbClr val="FBAE40"/>
          </p15:clr>
        </p15:guide>
        <p15:guide id="7" orient="horz" pos="2205" userDrawn="1">
          <p15:clr>
            <a:srgbClr val="FBAE40"/>
          </p15:clr>
        </p15:guide>
        <p15:guide id="8" orient="horz" pos="2069" userDrawn="1">
          <p15:clr>
            <a:srgbClr val="FBAE40"/>
          </p15:clr>
        </p15:guide>
        <p15:guide id="9" pos="4969" userDrawn="1">
          <p15:clr>
            <a:srgbClr val="FBAE40"/>
          </p15:clr>
        </p15:guide>
        <p15:guide id="10" pos="270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F1169320-02AC-BEAD-C106-70D95F7BCD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grpSp>
        <p:nvGrpSpPr>
          <p:cNvPr id="14" name="Graphic 27">
            <a:extLst>
              <a:ext uri="{FF2B5EF4-FFF2-40B4-BE49-F238E27FC236}">
                <a16:creationId xmlns:a16="http://schemas.microsoft.com/office/drawing/2014/main" id="{D736AD18-5681-183F-AB25-9552A5F8B528}"/>
              </a:ext>
            </a:extLst>
          </p:cNvPr>
          <p:cNvGrpSpPr/>
          <p:nvPr userDrawn="1"/>
        </p:nvGrpSpPr>
        <p:grpSpPr>
          <a:xfrm>
            <a:off x="470193" y="6116659"/>
            <a:ext cx="608724" cy="526227"/>
            <a:chOff x="3214686" y="1004887"/>
            <a:chExt cx="5765431" cy="4850549"/>
          </a:xfrm>
        </p:grpSpPr>
        <p:sp>
          <p:nvSpPr>
            <p:cNvPr id="15" name="Freeform: Shape 14">
              <a:extLst>
                <a:ext uri="{FF2B5EF4-FFF2-40B4-BE49-F238E27FC236}">
                  <a16:creationId xmlns:a16="http://schemas.microsoft.com/office/drawing/2014/main" id="{62B3FCEB-99E8-3111-5FB8-524154C0CEA4}"/>
                </a:ext>
              </a:extLst>
            </p:cNvPr>
            <p:cNvSpPr/>
            <p:nvPr/>
          </p:nvSpPr>
          <p:spPr>
            <a:xfrm>
              <a:off x="3214686" y="1004887"/>
              <a:ext cx="5765431" cy="4850549"/>
            </a:xfrm>
            <a:custGeom>
              <a:avLst/>
              <a:gdLst>
                <a:gd name="connsiteX0" fmla="*/ 5574315 w 5765431"/>
                <a:gd name="connsiteY0" fmla="*/ -287 h 4850549"/>
                <a:gd name="connsiteX1" fmla="*/ 190747 w 5765431"/>
                <a:gd name="connsiteY1" fmla="*/ -287 h 4850549"/>
                <a:gd name="connsiteX2" fmla="*/ 253 w 5765431"/>
                <a:gd name="connsiteY2" fmla="*/ 190169 h 4850549"/>
                <a:gd name="connsiteX3" fmla="*/ -624 w 5765431"/>
                <a:gd name="connsiteY3" fmla="*/ 4659733 h 4850549"/>
                <a:gd name="connsiteX4" fmla="*/ 189831 w 5765431"/>
                <a:gd name="connsiteY4" fmla="*/ 4850263 h 4850549"/>
                <a:gd name="connsiteX5" fmla="*/ 189869 w 5765431"/>
                <a:gd name="connsiteY5" fmla="*/ 4850263 h 4850549"/>
                <a:gd name="connsiteX6" fmla="*/ 5574315 w 5765431"/>
                <a:gd name="connsiteY6" fmla="*/ 4850263 h 4850549"/>
                <a:gd name="connsiteX7" fmla="*/ 5764808 w 5765431"/>
                <a:gd name="connsiteY7" fmla="*/ 4659770 h 4850549"/>
                <a:gd name="connsiteX8" fmla="*/ 5764808 w 5765431"/>
                <a:gd name="connsiteY8" fmla="*/ 190205 h 4850549"/>
                <a:gd name="connsiteX9" fmla="*/ 5574315 w 5765431"/>
                <a:gd name="connsiteY9" fmla="*/ -287 h 48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5431" h="4850549">
                  <a:moveTo>
                    <a:pt x="5574315" y="-287"/>
                  </a:moveTo>
                  <a:lnTo>
                    <a:pt x="190747" y="-287"/>
                  </a:lnTo>
                  <a:cubicBezTo>
                    <a:pt x="85555" y="-287"/>
                    <a:pt x="274" y="84977"/>
                    <a:pt x="253" y="190169"/>
                  </a:cubicBezTo>
                  <a:lnTo>
                    <a:pt x="-624" y="4659733"/>
                  </a:lnTo>
                  <a:cubicBezTo>
                    <a:pt x="-645" y="4764940"/>
                    <a:pt x="84625" y="4850242"/>
                    <a:pt x="189831" y="4850263"/>
                  </a:cubicBezTo>
                  <a:cubicBezTo>
                    <a:pt x="189844" y="4850263"/>
                    <a:pt x="189856" y="4850263"/>
                    <a:pt x="189869" y="4850263"/>
                  </a:cubicBezTo>
                  <a:lnTo>
                    <a:pt x="5574315" y="4850263"/>
                  </a:lnTo>
                  <a:cubicBezTo>
                    <a:pt x="5679521" y="4850263"/>
                    <a:pt x="5764808" y="4764976"/>
                    <a:pt x="5764808" y="4659770"/>
                  </a:cubicBezTo>
                  <a:lnTo>
                    <a:pt x="5764808" y="190205"/>
                  </a:lnTo>
                  <a:cubicBezTo>
                    <a:pt x="5764808" y="84999"/>
                    <a:pt x="5679521" y="-287"/>
                    <a:pt x="5574315" y="-287"/>
                  </a:cubicBezTo>
                  <a:close/>
                </a:path>
              </a:pathLst>
            </a:custGeom>
            <a:solidFill>
              <a:srgbClr val="EF323D"/>
            </a:solidFill>
            <a:ln w="9525" cap="flat">
              <a:noFill/>
              <a:prstDash val="solid"/>
              <a:miter/>
            </a:ln>
          </p:spPr>
          <p:txBody>
            <a:bodyPr rtlCol="0" anchor="ctr"/>
            <a:lstStyle/>
            <a:p>
              <a:endParaRPr lang="en-US" sz="1801"/>
            </a:p>
          </p:txBody>
        </p:sp>
        <p:grpSp>
          <p:nvGrpSpPr>
            <p:cNvPr id="16" name="Graphic 27">
              <a:extLst>
                <a:ext uri="{FF2B5EF4-FFF2-40B4-BE49-F238E27FC236}">
                  <a16:creationId xmlns:a16="http://schemas.microsoft.com/office/drawing/2014/main" id="{A4B9C55E-771D-C713-024F-9F6CC0F349CA}"/>
                </a:ext>
              </a:extLst>
            </p:cNvPr>
            <p:cNvGrpSpPr/>
            <p:nvPr/>
          </p:nvGrpSpPr>
          <p:grpSpPr>
            <a:xfrm>
              <a:off x="3588488" y="1366527"/>
              <a:ext cx="5031814" cy="4160789"/>
              <a:chOff x="3588488" y="1366527"/>
              <a:chExt cx="5031814" cy="4160789"/>
            </a:xfrm>
            <a:solidFill>
              <a:srgbClr val="FFFFFF"/>
            </a:solidFill>
          </p:grpSpPr>
          <p:grpSp>
            <p:nvGrpSpPr>
              <p:cNvPr id="17" name="Graphic 27">
                <a:extLst>
                  <a:ext uri="{FF2B5EF4-FFF2-40B4-BE49-F238E27FC236}">
                    <a16:creationId xmlns:a16="http://schemas.microsoft.com/office/drawing/2014/main" id="{2EC4AD99-3CBB-9F0F-3CC9-856D231CAA0B}"/>
                  </a:ext>
                </a:extLst>
              </p:cNvPr>
              <p:cNvGrpSpPr/>
              <p:nvPr/>
            </p:nvGrpSpPr>
            <p:grpSpPr>
              <a:xfrm>
                <a:off x="3588488" y="4982639"/>
                <a:ext cx="5031814" cy="544677"/>
                <a:chOff x="3588488" y="4982639"/>
                <a:chExt cx="5031814" cy="544677"/>
              </a:xfrm>
              <a:solidFill>
                <a:srgbClr val="FFFFFF"/>
              </a:solidFill>
            </p:grpSpPr>
            <p:sp>
              <p:nvSpPr>
                <p:cNvPr id="25" name="Freeform: Shape 24">
                  <a:extLst>
                    <a:ext uri="{FF2B5EF4-FFF2-40B4-BE49-F238E27FC236}">
                      <a16:creationId xmlns:a16="http://schemas.microsoft.com/office/drawing/2014/main" id="{922FBCC7-0E2D-F39C-6C89-040EC7E0CCD9}"/>
                    </a:ext>
                  </a:extLst>
                </p:cNvPr>
                <p:cNvSpPr/>
                <p:nvPr/>
              </p:nvSpPr>
              <p:spPr>
                <a:xfrm>
                  <a:off x="4332862" y="4996495"/>
                  <a:ext cx="458636" cy="516241"/>
                </a:xfrm>
                <a:custGeom>
                  <a:avLst/>
                  <a:gdLst>
                    <a:gd name="connsiteX0" fmla="*/ 438721 w 458636"/>
                    <a:gd name="connsiteY0" fmla="*/ -287 h 516241"/>
                    <a:gd name="connsiteX1" fmla="*/ 18666 w 458636"/>
                    <a:gd name="connsiteY1" fmla="*/ -287 h 516241"/>
                    <a:gd name="connsiteX2" fmla="*/ -624 w 458636"/>
                    <a:gd name="connsiteY2" fmla="*/ 19002 h 516241"/>
                    <a:gd name="connsiteX3" fmla="*/ -624 w 458636"/>
                    <a:gd name="connsiteY3" fmla="*/ 19003 h 516241"/>
                    <a:gd name="connsiteX4" fmla="*/ -624 w 458636"/>
                    <a:gd name="connsiteY4" fmla="*/ 115315 h 516241"/>
                    <a:gd name="connsiteX5" fmla="*/ 18666 w 458636"/>
                    <a:gd name="connsiteY5" fmla="*/ 134606 h 516241"/>
                    <a:gd name="connsiteX6" fmla="*/ 18667 w 458636"/>
                    <a:gd name="connsiteY6" fmla="*/ 134606 h 516241"/>
                    <a:gd name="connsiteX7" fmla="*/ 133938 w 458636"/>
                    <a:gd name="connsiteY7" fmla="*/ 134606 h 516241"/>
                    <a:gd name="connsiteX8" fmla="*/ 153229 w 458636"/>
                    <a:gd name="connsiteY8" fmla="*/ 153896 h 516241"/>
                    <a:gd name="connsiteX9" fmla="*/ 153229 w 458636"/>
                    <a:gd name="connsiteY9" fmla="*/ 153896 h 516241"/>
                    <a:gd name="connsiteX10" fmla="*/ 153228 w 458636"/>
                    <a:gd name="connsiteY10" fmla="*/ 496663 h 516241"/>
                    <a:gd name="connsiteX11" fmla="*/ 172519 w 458636"/>
                    <a:gd name="connsiteY11" fmla="*/ 515954 h 516241"/>
                    <a:gd name="connsiteX12" fmla="*/ 284874 w 458636"/>
                    <a:gd name="connsiteY12" fmla="*/ 515953 h 516241"/>
                    <a:gd name="connsiteX13" fmla="*/ 304165 w 458636"/>
                    <a:gd name="connsiteY13" fmla="*/ 496663 h 516241"/>
                    <a:gd name="connsiteX14" fmla="*/ 304165 w 458636"/>
                    <a:gd name="connsiteY14" fmla="*/ 496663 h 516241"/>
                    <a:gd name="connsiteX15" fmla="*/ 304165 w 458636"/>
                    <a:gd name="connsiteY15" fmla="*/ 153896 h 516241"/>
                    <a:gd name="connsiteX16" fmla="*/ 323455 w 458636"/>
                    <a:gd name="connsiteY16" fmla="*/ 134606 h 516241"/>
                    <a:gd name="connsiteX17" fmla="*/ 438721 w 458636"/>
                    <a:gd name="connsiteY17" fmla="*/ 134606 h 516241"/>
                    <a:gd name="connsiteX18" fmla="*/ 458012 w 458636"/>
                    <a:gd name="connsiteY18" fmla="*/ 115316 h 516241"/>
                    <a:gd name="connsiteX19" fmla="*/ 458012 w 458636"/>
                    <a:gd name="connsiteY19" fmla="*/ 115315 h 516241"/>
                    <a:gd name="connsiteX20" fmla="*/ 458012 w 458636"/>
                    <a:gd name="connsiteY20" fmla="*/ 19003 h 516241"/>
                    <a:gd name="connsiteX21" fmla="*/ 438723 w 458636"/>
                    <a:gd name="connsiteY21" fmla="*/ -287 h 516241"/>
                    <a:gd name="connsiteX22" fmla="*/ 438721 w 458636"/>
                    <a:gd name="connsiteY22" fmla="*/ -287 h 51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36" h="516241">
                      <a:moveTo>
                        <a:pt x="438721" y="-287"/>
                      </a:moveTo>
                      <a:lnTo>
                        <a:pt x="18666" y="-287"/>
                      </a:lnTo>
                      <a:cubicBezTo>
                        <a:pt x="8013" y="-288"/>
                        <a:pt x="-624" y="8349"/>
                        <a:pt x="-624" y="19002"/>
                      </a:cubicBezTo>
                      <a:cubicBezTo>
                        <a:pt x="-624" y="19003"/>
                        <a:pt x="-624" y="19003"/>
                        <a:pt x="-624" y="19003"/>
                      </a:cubicBezTo>
                      <a:lnTo>
                        <a:pt x="-624" y="115315"/>
                      </a:lnTo>
                      <a:cubicBezTo>
                        <a:pt x="-624" y="125968"/>
                        <a:pt x="8012" y="134605"/>
                        <a:pt x="18666" y="134606"/>
                      </a:cubicBezTo>
                      <a:cubicBezTo>
                        <a:pt x="18666" y="134606"/>
                        <a:pt x="18666" y="134606"/>
                        <a:pt x="18667" y="134606"/>
                      </a:cubicBezTo>
                      <a:lnTo>
                        <a:pt x="133938" y="134606"/>
                      </a:lnTo>
                      <a:cubicBezTo>
                        <a:pt x="144592" y="134606"/>
                        <a:pt x="153229" y="143242"/>
                        <a:pt x="153229" y="153896"/>
                      </a:cubicBezTo>
                      <a:cubicBezTo>
                        <a:pt x="153229" y="153896"/>
                        <a:pt x="153229" y="153896"/>
                        <a:pt x="153229" y="153896"/>
                      </a:cubicBezTo>
                      <a:lnTo>
                        <a:pt x="153228" y="496663"/>
                      </a:lnTo>
                      <a:cubicBezTo>
                        <a:pt x="153228" y="507317"/>
                        <a:pt x="161865" y="515954"/>
                        <a:pt x="172519" y="515954"/>
                      </a:cubicBezTo>
                      <a:lnTo>
                        <a:pt x="284874" y="515953"/>
                      </a:lnTo>
                      <a:cubicBezTo>
                        <a:pt x="295528" y="515953"/>
                        <a:pt x="304165" y="507317"/>
                        <a:pt x="304165" y="496663"/>
                      </a:cubicBezTo>
                      <a:cubicBezTo>
                        <a:pt x="304165" y="496663"/>
                        <a:pt x="304165" y="496663"/>
                        <a:pt x="304165" y="496663"/>
                      </a:cubicBezTo>
                      <a:lnTo>
                        <a:pt x="304165" y="153896"/>
                      </a:lnTo>
                      <a:cubicBezTo>
                        <a:pt x="304165" y="143242"/>
                        <a:pt x="312801" y="134606"/>
                        <a:pt x="323455" y="134606"/>
                      </a:cubicBezTo>
                      <a:lnTo>
                        <a:pt x="438721" y="134606"/>
                      </a:lnTo>
                      <a:cubicBezTo>
                        <a:pt x="449375" y="134606"/>
                        <a:pt x="458012" y="125970"/>
                        <a:pt x="458012" y="115316"/>
                      </a:cubicBezTo>
                      <a:cubicBezTo>
                        <a:pt x="458012" y="115316"/>
                        <a:pt x="458012" y="115316"/>
                        <a:pt x="458012" y="115315"/>
                      </a:cubicBezTo>
                      <a:lnTo>
                        <a:pt x="458012" y="19003"/>
                      </a:lnTo>
                      <a:cubicBezTo>
                        <a:pt x="458013" y="8350"/>
                        <a:pt x="449377" y="-287"/>
                        <a:pt x="438723" y="-287"/>
                      </a:cubicBezTo>
                      <a:cubicBezTo>
                        <a:pt x="438722" y="-287"/>
                        <a:pt x="438722" y="-287"/>
                        <a:pt x="438721" y="-287"/>
                      </a:cubicBezTo>
                      <a:close/>
                    </a:path>
                  </a:pathLst>
                </a:custGeom>
                <a:solidFill>
                  <a:srgbClr val="FFFFFF"/>
                </a:solidFill>
                <a:ln w="9525" cap="flat">
                  <a:noFill/>
                  <a:prstDash val="solid"/>
                  <a:miter/>
                </a:ln>
              </p:spPr>
              <p:txBody>
                <a:bodyPr rtlCol="0" anchor="ctr"/>
                <a:lstStyle/>
                <a:p>
                  <a:endParaRPr lang="en-US" sz="1801"/>
                </a:p>
              </p:txBody>
            </p:sp>
            <p:sp>
              <p:nvSpPr>
                <p:cNvPr id="26" name="Freeform: Shape 25">
                  <a:extLst>
                    <a:ext uri="{FF2B5EF4-FFF2-40B4-BE49-F238E27FC236}">
                      <a16:creationId xmlns:a16="http://schemas.microsoft.com/office/drawing/2014/main" id="{CE6F754C-685F-D66D-1678-CFD495E0B0B0}"/>
                    </a:ext>
                  </a:extLst>
                </p:cNvPr>
                <p:cNvSpPr/>
                <p:nvPr/>
              </p:nvSpPr>
              <p:spPr>
                <a:xfrm>
                  <a:off x="5981381" y="4996495"/>
                  <a:ext cx="475404" cy="516241"/>
                </a:xfrm>
                <a:custGeom>
                  <a:avLst/>
                  <a:gdLst>
                    <a:gd name="connsiteX0" fmla="*/ 179474 w 475404"/>
                    <a:gd name="connsiteY0" fmla="*/ -287 h 516241"/>
                    <a:gd name="connsiteX1" fmla="*/ 18666 w 475404"/>
                    <a:gd name="connsiteY1" fmla="*/ -287 h 516241"/>
                    <a:gd name="connsiteX2" fmla="*/ -624 w 475404"/>
                    <a:gd name="connsiteY2" fmla="*/ 19002 h 516241"/>
                    <a:gd name="connsiteX3" fmla="*/ -624 w 475404"/>
                    <a:gd name="connsiteY3" fmla="*/ 19003 h 516241"/>
                    <a:gd name="connsiteX4" fmla="*/ -624 w 475404"/>
                    <a:gd name="connsiteY4" fmla="*/ 496663 h 516241"/>
                    <a:gd name="connsiteX5" fmla="*/ 18666 w 475404"/>
                    <a:gd name="connsiteY5" fmla="*/ 515954 h 516241"/>
                    <a:gd name="connsiteX6" fmla="*/ 18666 w 475404"/>
                    <a:gd name="connsiteY6" fmla="*/ 515954 h 516241"/>
                    <a:gd name="connsiteX7" fmla="*/ 178748 w 475404"/>
                    <a:gd name="connsiteY7" fmla="*/ 515953 h 516241"/>
                    <a:gd name="connsiteX8" fmla="*/ 474780 w 475404"/>
                    <a:gd name="connsiteY8" fmla="*/ 256374 h 516241"/>
                    <a:gd name="connsiteX9" fmla="*/ 179474 w 475404"/>
                    <a:gd name="connsiteY9" fmla="*/ -287 h 516241"/>
                    <a:gd name="connsiteX10" fmla="*/ 171985 w 475404"/>
                    <a:gd name="connsiteY10" fmla="*/ 383977 h 516241"/>
                    <a:gd name="connsiteX11" fmla="*/ 164912 w 475404"/>
                    <a:gd name="connsiteY11" fmla="*/ 383977 h 516241"/>
                    <a:gd name="connsiteX12" fmla="*/ 145307 w 475404"/>
                    <a:gd name="connsiteY12" fmla="*/ 364686 h 516241"/>
                    <a:gd name="connsiteX13" fmla="*/ 145307 w 475404"/>
                    <a:gd name="connsiteY13" fmla="*/ 150979 h 516241"/>
                    <a:gd name="connsiteX14" fmla="*/ 164912 w 475404"/>
                    <a:gd name="connsiteY14" fmla="*/ 131688 h 516241"/>
                    <a:gd name="connsiteX15" fmla="*/ 173470 w 475404"/>
                    <a:gd name="connsiteY15" fmla="*/ 131689 h 516241"/>
                    <a:gd name="connsiteX16" fmla="*/ 320932 w 475404"/>
                    <a:gd name="connsiteY16" fmla="*/ 256374 h 516241"/>
                    <a:gd name="connsiteX17" fmla="*/ 171985 w 475404"/>
                    <a:gd name="connsiteY17" fmla="*/ 383977 h 51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5404" h="516241">
                      <a:moveTo>
                        <a:pt x="179474" y="-287"/>
                      </a:moveTo>
                      <a:lnTo>
                        <a:pt x="18666" y="-287"/>
                      </a:lnTo>
                      <a:cubicBezTo>
                        <a:pt x="8013" y="-288"/>
                        <a:pt x="-624" y="8349"/>
                        <a:pt x="-624" y="19002"/>
                      </a:cubicBezTo>
                      <a:cubicBezTo>
                        <a:pt x="-624" y="19003"/>
                        <a:pt x="-624" y="19003"/>
                        <a:pt x="-624" y="19003"/>
                      </a:cubicBezTo>
                      <a:lnTo>
                        <a:pt x="-624" y="496663"/>
                      </a:lnTo>
                      <a:cubicBezTo>
                        <a:pt x="-624" y="507317"/>
                        <a:pt x="8012" y="515954"/>
                        <a:pt x="18666" y="515954"/>
                      </a:cubicBezTo>
                      <a:cubicBezTo>
                        <a:pt x="18666" y="515954"/>
                        <a:pt x="18666" y="515954"/>
                        <a:pt x="18666" y="515954"/>
                      </a:cubicBezTo>
                      <a:lnTo>
                        <a:pt x="178748" y="515953"/>
                      </a:lnTo>
                      <a:cubicBezTo>
                        <a:pt x="361033" y="515953"/>
                        <a:pt x="474780" y="416788"/>
                        <a:pt x="474780" y="256374"/>
                      </a:cubicBezTo>
                      <a:cubicBezTo>
                        <a:pt x="474780" y="98879"/>
                        <a:pt x="365411" y="-287"/>
                        <a:pt x="179474" y="-287"/>
                      </a:cubicBezTo>
                      <a:close/>
                      <a:moveTo>
                        <a:pt x="171985" y="383977"/>
                      </a:moveTo>
                      <a:lnTo>
                        <a:pt x="164912" y="383977"/>
                      </a:lnTo>
                      <a:cubicBezTo>
                        <a:pt x="154172" y="384063"/>
                        <a:pt x="145395" y="375427"/>
                        <a:pt x="145307" y="364686"/>
                      </a:cubicBezTo>
                      <a:lnTo>
                        <a:pt x="145307" y="150979"/>
                      </a:lnTo>
                      <a:cubicBezTo>
                        <a:pt x="145395" y="140239"/>
                        <a:pt x="154171" y="131602"/>
                        <a:pt x="164912" y="131688"/>
                      </a:cubicBezTo>
                      <a:lnTo>
                        <a:pt x="173470" y="131689"/>
                      </a:lnTo>
                      <a:cubicBezTo>
                        <a:pt x="271284" y="131689"/>
                        <a:pt x="320932" y="169608"/>
                        <a:pt x="320932" y="256374"/>
                      </a:cubicBezTo>
                      <a:cubicBezTo>
                        <a:pt x="320932" y="346063"/>
                        <a:pt x="271284" y="383977"/>
                        <a:pt x="171985" y="383977"/>
                      </a:cubicBezTo>
                      <a:close/>
                    </a:path>
                  </a:pathLst>
                </a:custGeom>
                <a:solidFill>
                  <a:srgbClr val="FFFFFF"/>
                </a:solidFill>
                <a:ln w="9525" cap="flat">
                  <a:noFill/>
                  <a:prstDash val="solid"/>
                  <a:miter/>
                </a:ln>
              </p:spPr>
              <p:txBody>
                <a:bodyPr rtlCol="0" anchor="ctr"/>
                <a:lstStyle/>
                <a:p>
                  <a:endParaRPr lang="en-US" sz="1801"/>
                </a:p>
              </p:txBody>
            </p:sp>
            <p:sp>
              <p:nvSpPr>
                <p:cNvPr id="27" name="Freeform: Shape 26">
                  <a:extLst>
                    <a:ext uri="{FF2B5EF4-FFF2-40B4-BE49-F238E27FC236}">
                      <a16:creationId xmlns:a16="http://schemas.microsoft.com/office/drawing/2014/main" id="{3EC3ADB3-4DF3-FD57-1FBA-3944FE233BD5}"/>
                    </a:ext>
                  </a:extLst>
                </p:cNvPr>
                <p:cNvSpPr/>
                <p:nvPr/>
              </p:nvSpPr>
              <p:spPr>
                <a:xfrm>
                  <a:off x="6832758" y="4996495"/>
                  <a:ext cx="154394" cy="516240"/>
                </a:xfrm>
                <a:custGeom>
                  <a:avLst/>
                  <a:gdLst>
                    <a:gd name="connsiteX0" fmla="*/ 135104 w 154394"/>
                    <a:gd name="connsiteY0" fmla="*/ 0 h 516240"/>
                    <a:gd name="connsiteX1" fmla="*/ 154395 w 154394"/>
                    <a:gd name="connsiteY1" fmla="*/ 0 h 516240"/>
                    <a:gd name="connsiteX2" fmla="*/ 154395 w 154394"/>
                    <a:gd name="connsiteY2" fmla="*/ 516241 h 516240"/>
                    <a:gd name="connsiteX3" fmla="*/ 135104 w 154394"/>
                    <a:gd name="connsiteY3" fmla="*/ 516241 h 516240"/>
                    <a:gd name="connsiteX4" fmla="*/ 19291 w 154394"/>
                    <a:gd name="connsiteY4" fmla="*/ 516241 h 516240"/>
                    <a:gd name="connsiteX5" fmla="*/ 19291 w 154394"/>
                    <a:gd name="connsiteY5" fmla="*/ 0 h 516240"/>
                    <a:gd name="connsiteX6" fmla="*/ 0 w 154394"/>
                    <a:gd name="connsiteY6" fmla="*/ 0 h 516240"/>
                    <a:gd name="connsiteX7" fmla="*/ 19291 w 154394"/>
                    <a:gd name="connsiteY7" fmla="*/ 0 h 51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394" h="516240">
                      <a:moveTo>
                        <a:pt x="135104" y="0"/>
                      </a:moveTo>
                      <a:cubicBezTo>
                        <a:pt x="145758" y="0"/>
                        <a:pt x="154395" y="0"/>
                        <a:pt x="154395" y="0"/>
                      </a:cubicBezTo>
                      <a:lnTo>
                        <a:pt x="154395" y="516241"/>
                      </a:lnTo>
                      <a:cubicBezTo>
                        <a:pt x="154395" y="516241"/>
                        <a:pt x="145758" y="516241"/>
                        <a:pt x="135104" y="516241"/>
                      </a:cubicBezTo>
                      <a:lnTo>
                        <a:pt x="19291" y="516241"/>
                      </a:lnTo>
                      <a:lnTo>
                        <a:pt x="19291" y="0"/>
                      </a:lnTo>
                      <a:cubicBezTo>
                        <a:pt x="8637" y="0"/>
                        <a:pt x="0" y="0"/>
                        <a:pt x="0" y="0"/>
                      </a:cubicBezTo>
                      <a:cubicBezTo>
                        <a:pt x="0" y="0"/>
                        <a:pt x="8637" y="0"/>
                        <a:pt x="19291" y="0"/>
                      </a:cubicBezTo>
                      <a:close/>
                    </a:path>
                  </a:pathLst>
                </a:custGeom>
                <a:solidFill>
                  <a:srgbClr val="FFFFFF"/>
                </a:solidFill>
                <a:ln w="9525" cap="flat">
                  <a:noFill/>
                  <a:prstDash val="solid"/>
                  <a:miter/>
                </a:ln>
              </p:spPr>
              <p:txBody>
                <a:bodyPr rtlCol="0" anchor="ctr"/>
                <a:lstStyle/>
                <a:p>
                  <a:endParaRPr lang="en-US" sz="1801"/>
                </a:p>
              </p:txBody>
            </p:sp>
            <p:sp>
              <p:nvSpPr>
                <p:cNvPr id="28" name="Freeform: Shape 27">
                  <a:extLst>
                    <a:ext uri="{FF2B5EF4-FFF2-40B4-BE49-F238E27FC236}">
                      <a16:creationId xmlns:a16="http://schemas.microsoft.com/office/drawing/2014/main" id="{387A5826-D376-8068-416C-7545C7B00946}"/>
                    </a:ext>
                  </a:extLst>
                </p:cNvPr>
                <p:cNvSpPr/>
                <p:nvPr/>
              </p:nvSpPr>
              <p:spPr>
                <a:xfrm>
                  <a:off x="5145840" y="4996495"/>
                  <a:ext cx="459367" cy="530096"/>
                </a:xfrm>
                <a:custGeom>
                  <a:avLst/>
                  <a:gdLst>
                    <a:gd name="connsiteX0" fmla="*/ 439452 w 459367"/>
                    <a:gd name="connsiteY0" fmla="*/ -287 h 530096"/>
                    <a:gd name="connsiteX1" fmla="*/ 329285 w 459367"/>
                    <a:gd name="connsiteY1" fmla="*/ -287 h 530096"/>
                    <a:gd name="connsiteX2" fmla="*/ 309994 w 459367"/>
                    <a:gd name="connsiteY2" fmla="*/ 19003 h 530096"/>
                    <a:gd name="connsiteX3" fmla="*/ 309994 w 459367"/>
                    <a:gd name="connsiteY3" fmla="*/ 19003 h 530096"/>
                    <a:gd name="connsiteX4" fmla="*/ 309994 w 459367"/>
                    <a:gd name="connsiteY4" fmla="*/ 275334 h 530096"/>
                    <a:gd name="connsiteX5" fmla="*/ 229062 w 459367"/>
                    <a:gd name="connsiteY5" fmla="*/ 391268 h 530096"/>
                    <a:gd name="connsiteX6" fmla="*/ 148125 w 459367"/>
                    <a:gd name="connsiteY6" fmla="*/ 275334 h 530096"/>
                    <a:gd name="connsiteX7" fmla="*/ 148125 w 459367"/>
                    <a:gd name="connsiteY7" fmla="*/ 19003 h 530096"/>
                    <a:gd name="connsiteX8" fmla="*/ 128835 w 459367"/>
                    <a:gd name="connsiteY8" fmla="*/ -287 h 530096"/>
                    <a:gd name="connsiteX9" fmla="*/ 128834 w 459367"/>
                    <a:gd name="connsiteY9" fmla="*/ -287 h 530096"/>
                    <a:gd name="connsiteX10" fmla="*/ 18666 w 459367"/>
                    <a:gd name="connsiteY10" fmla="*/ -287 h 530096"/>
                    <a:gd name="connsiteX11" fmla="*/ -624 w 459367"/>
                    <a:gd name="connsiteY11" fmla="*/ 19003 h 530096"/>
                    <a:gd name="connsiteX12" fmla="*/ -624 w 459367"/>
                    <a:gd name="connsiteY12" fmla="*/ 19003 h 530096"/>
                    <a:gd name="connsiteX13" fmla="*/ -624 w 459367"/>
                    <a:gd name="connsiteY13" fmla="*/ 289915 h 530096"/>
                    <a:gd name="connsiteX14" fmla="*/ 229062 w 459367"/>
                    <a:gd name="connsiteY14" fmla="*/ 529809 h 530096"/>
                    <a:gd name="connsiteX15" fmla="*/ 458743 w 459367"/>
                    <a:gd name="connsiteY15" fmla="*/ 289184 h 530096"/>
                    <a:gd name="connsiteX16" fmla="*/ 458743 w 459367"/>
                    <a:gd name="connsiteY16" fmla="*/ 19003 h 530096"/>
                    <a:gd name="connsiteX17" fmla="*/ 439453 w 459367"/>
                    <a:gd name="connsiteY17" fmla="*/ -287 h 530096"/>
                    <a:gd name="connsiteX18" fmla="*/ 439453 w 459367"/>
                    <a:gd name="connsiteY18" fmla="*/ -287 h 53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9367" h="530096">
                      <a:moveTo>
                        <a:pt x="439452" y="-287"/>
                      </a:moveTo>
                      <a:lnTo>
                        <a:pt x="329285" y="-287"/>
                      </a:lnTo>
                      <a:cubicBezTo>
                        <a:pt x="318631" y="-287"/>
                        <a:pt x="309994" y="8349"/>
                        <a:pt x="309994" y="19003"/>
                      </a:cubicBezTo>
                      <a:cubicBezTo>
                        <a:pt x="309994" y="19003"/>
                        <a:pt x="309994" y="19003"/>
                        <a:pt x="309994" y="19003"/>
                      </a:cubicBezTo>
                      <a:lnTo>
                        <a:pt x="309994" y="275334"/>
                      </a:lnTo>
                      <a:cubicBezTo>
                        <a:pt x="309994" y="361375"/>
                        <a:pt x="286661" y="391268"/>
                        <a:pt x="229062" y="391268"/>
                      </a:cubicBezTo>
                      <a:cubicBezTo>
                        <a:pt x="171458" y="391268"/>
                        <a:pt x="148125" y="361375"/>
                        <a:pt x="148125" y="275334"/>
                      </a:cubicBezTo>
                      <a:lnTo>
                        <a:pt x="148125" y="19003"/>
                      </a:lnTo>
                      <a:cubicBezTo>
                        <a:pt x="148125" y="8349"/>
                        <a:pt x="139489" y="-287"/>
                        <a:pt x="128835" y="-287"/>
                      </a:cubicBezTo>
                      <a:cubicBezTo>
                        <a:pt x="128835" y="-287"/>
                        <a:pt x="128834" y="-287"/>
                        <a:pt x="128834" y="-287"/>
                      </a:cubicBezTo>
                      <a:lnTo>
                        <a:pt x="18666" y="-287"/>
                      </a:lnTo>
                      <a:cubicBezTo>
                        <a:pt x="8012" y="-287"/>
                        <a:pt x="-624" y="8349"/>
                        <a:pt x="-624" y="19003"/>
                      </a:cubicBezTo>
                      <a:cubicBezTo>
                        <a:pt x="-624" y="19003"/>
                        <a:pt x="-624" y="19003"/>
                        <a:pt x="-624" y="19003"/>
                      </a:cubicBezTo>
                      <a:lnTo>
                        <a:pt x="-624" y="289915"/>
                      </a:lnTo>
                      <a:cubicBezTo>
                        <a:pt x="-624" y="448142"/>
                        <a:pt x="70105" y="529809"/>
                        <a:pt x="229062" y="529809"/>
                      </a:cubicBezTo>
                      <a:cubicBezTo>
                        <a:pt x="383640" y="529809"/>
                        <a:pt x="458743" y="443768"/>
                        <a:pt x="458743" y="289184"/>
                      </a:cubicBezTo>
                      <a:lnTo>
                        <a:pt x="458743" y="19003"/>
                      </a:lnTo>
                      <a:cubicBezTo>
                        <a:pt x="458743" y="8349"/>
                        <a:pt x="450107" y="-287"/>
                        <a:pt x="439453" y="-287"/>
                      </a:cubicBezTo>
                      <a:cubicBezTo>
                        <a:pt x="439453" y="-287"/>
                        <a:pt x="439453" y="-287"/>
                        <a:pt x="439453" y="-287"/>
                      </a:cubicBezTo>
                      <a:close/>
                    </a:path>
                  </a:pathLst>
                </a:custGeom>
                <a:solidFill>
                  <a:srgbClr val="FFFFFF"/>
                </a:solidFill>
                <a:ln w="9525" cap="flat">
                  <a:noFill/>
                  <a:prstDash val="solid"/>
                  <a:miter/>
                </a:ln>
              </p:spPr>
              <p:txBody>
                <a:bodyPr rtlCol="0" anchor="ctr"/>
                <a:lstStyle/>
                <a:p>
                  <a:endParaRPr lang="en-US" sz="1801"/>
                </a:p>
              </p:txBody>
            </p:sp>
            <p:sp>
              <p:nvSpPr>
                <p:cNvPr id="29" name="Freeform: Shape 28">
                  <a:extLst>
                    <a:ext uri="{FF2B5EF4-FFF2-40B4-BE49-F238E27FC236}">
                      <a16:creationId xmlns:a16="http://schemas.microsoft.com/office/drawing/2014/main" id="{88A1D659-940F-40D1-7440-F4AC3BDF52A4}"/>
                    </a:ext>
                  </a:extLst>
                </p:cNvPr>
                <p:cNvSpPr/>
                <p:nvPr/>
              </p:nvSpPr>
              <p:spPr>
                <a:xfrm>
                  <a:off x="3588488" y="4982639"/>
                  <a:ext cx="402067" cy="544677"/>
                </a:xfrm>
                <a:custGeom>
                  <a:avLst/>
                  <a:gdLst>
                    <a:gd name="connsiteX0" fmla="*/ 269467 w 402067"/>
                    <a:gd name="connsiteY0" fmla="*/ 217730 h 544677"/>
                    <a:gd name="connsiteX1" fmla="*/ 203655 w 402067"/>
                    <a:gd name="connsiteY1" fmla="*/ 190741 h 544677"/>
                    <a:gd name="connsiteX2" fmla="*/ 166087 w 402067"/>
                    <a:gd name="connsiteY2" fmla="*/ 137105 h 544677"/>
                    <a:gd name="connsiteX3" fmla="*/ 229317 w 402067"/>
                    <a:gd name="connsiteY3" fmla="*/ 120071 h 544677"/>
                    <a:gd name="connsiteX4" fmla="*/ 284563 w 402067"/>
                    <a:gd name="connsiteY4" fmla="*/ 163075 h 544677"/>
                    <a:gd name="connsiteX5" fmla="*/ 294647 w 402067"/>
                    <a:gd name="connsiteY5" fmla="*/ 169458 h 544677"/>
                    <a:gd name="connsiteX6" fmla="*/ 294647 w 402067"/>
                    <a:gd name="connsiteY6" fmla="*/ 169458 h 544677"/>
                    <a:gd name="connsiteX7" fmla="*/ 308525 w 402067"/>
                    <a:gd name="connsiteY7" fmla="*/ 166401 h 544677"/>
                    <a:gd name="connsiteX8" fmla="*/ 388854 w 402067"/>
                    <a:gd name="connsiteY8" fmla="*/ 106445 h 544677"/>
                    <a:gd name="connsiteX9" fmla="*/ 392354 w 402067"/>
                    <a:gd name="connsiteY9" fmla="*/ 82152 h 544677"/>
                    <a:gd name="connsiteX10" fmla="*/ 391851 w 402067"/>
                    <a:gd name="connsiteY10" fmla="*/ 81512 h 544677"/>
                    <a:gd name="connsiteX11" fmla="*/ 209676 w 402067"/>
                    <a:gd name="connsiteY11" fmla="*/ -287 h 544677"/>
                    <a:gd name="connsiteX12" fmla="*/ 16448 w 402067"/>
                    <a:gd name="connsiteY12" fmla="*/ 153566 h 544677"/>
                    <a:gd name="connsiteX13" fmla="*/ 139134 w 402067"/>
                    <a:gd name="connsiteY13" fmla="*/ 312747 h 544677"/>
                    <a:gd name="connsiteX14" fmla="*/ 203493 w 402067"/>
                    <a:gd name="connsiteY14" fmla="*/ 336403 h 544677"/>
                    <a:gd name="connsiteX15" fmla="*/ 248693 w 402067"/>
                    <a:gd name="connsiteY15" fmla="*/ 400935 h 544677"/>
                    <a:gd name="connsiteX16" fmla="*/ 172617 w 402067"/>
                    <a:gd name="connsiteY16" fmla="*/ 421429 h 544677"/>
                    <a:gd name="connsiteX17" fmla="*/ 110729 w 402067"/>
                    <a:gd name="connsiteY17" fmla="*/ 373801 h 544677"/>
                    <a:gd name="connsiteX18" fmla="*/ 101303 w 402067"/>
                    <a:gd name="connsiteY18" fmla="*/ 368072 h 544677"/>
                    <a:gd name="connsiteX19" fmla="*/ 101045 w 402067"/>
                    <a:gd name="connsiteY19" fmla="*/ 368017 h 544677"/>
                    <a:gd name="connsiteX20" fmla="*/ 87613 w 402067"/>
                    <a:gd name="connsiteY20" fmla="*/ 370752 h 544677"/>
                    <a:gd name="connsiteX21" fmla="*/ 6780 w 402067"/>
                    <a:gd name="connsiteY21" fmla="*/ 427161 h 544677"/>
                    <a:gd name="connsiteX22" fmla="*/ 2511 w 402067"/>
                    <a:gd name="connsiteY22" fmla="*/ 451323 h 544677"/>
                    <a:gd name="connsiteX23" fmla="*/ 2980 w 402067"/>
                    <a:gd name="connsiteY23" fmla="*/ 451961 h 544677"/>
                    <a:gd name="connsiteX24" fmla="*/ 198007 w 402067"/>
                    <a:gd name="connsiteY24" fmla="*/ 544390 h 544677"/>
                    <a:gd name="connsiteX25" fmla="*/ 401443 w 402067"/>
                    <a:gd name="connsiteY25" fmla="*/ 370852 h 544677"/>
                    <a:gd name="connsiteX26" fmla="*/ 269467 w 402067"/>
                    <a:gd name="connsiteY26" fmla="*/ 217730 h 54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2067" h="544677">
                      <a:moveTo>
                        <a:pt x="269467" y="217730"/>
                      </a:moveTo>
                      <a:cubicBezTo>
                        <a:pt x="253517" y="210896"/>
                        <a:pt x="209665" y="192693"/>
                        <a:pt x="203655" y="190741"/>
                      </a:cubicBezTo>
                      <a:cubicBezTo>
                        <a:pt x="161018" y="176893"/>
                        <a:pt x="159000" y="156620"/>
                        <a:pt x="166087" y="137105"/>
                      </a:cubicBezTo>
                      <a:cubicBezTo>
                        <a:pt x="173174" y="117589"/>
                        <a:pt x="201884" y="108919"/>
                        <a:pt x="229317" y="120071"/>
                      </a:cubicBezTo>
                      <a:cubicBezTo>
                        <a:pt x="244044" y="126057"/>
                        <a:pt x="280586" y="159194"/>
                        <a:pt x="284563" y="163075"/>
                      </a:cubicBezTo>
                      <a:cubicBezTo>
                        <a:pt x="287208" y="166165"/>
                        <a:pt x="290722" y="168388"/>
                        <a:pt x="294647" y="169458"/>
                      </a:cubicBezTo>
                      <a:lnTo>
                        <a:pt x="294647" y="169458"/>
                      </a:lnTo>
                      <a:cubicBezTo>
                        <a:pt x="299497" y="170480"/>
                        <a:pt x="304553" y="169366"/>
                        <a:pt x="308525" y="166401"/>
                      </a:cubicBezTo>
                      <a:lnTo>
                        <a:pt x="388854" y="106445"/>
                      </a:lnTo>
                      <a:cubicBezTo>
                        <a:pt x="396529" y="100703"/>
                        <a:pt x="398095" y="89827"/>
                        <a:pt x="392354" y="82152"/>
                      </a:cubicBezTo>
                      <a:cubicBezTo>
                        <a:pt x="392191" y="81935"/>
                        <a:pt x="392024" y="81722"/>
                        <a:pt x="391851" y="81512"/>
                      </a:cubicBezTo>
                      <a:cubicBezTo>
                        <a:pt x="348124" y="28680"/>
                        <a:pt x="284753" y="-287"/>
                        <a:pt x="209676" y="-287"/>
                      </a:cubicBezTo>
                      <a:cubicBezTo>
                        <a:pt x="98841" y="-287"/>
                        <a:pt x="16448" y="66799"/>
                        <a:pt x="16448" y="153566"/>
                      </a:cubicBezTo>
                      <a:cubicBezTo>
                        <a:pt x="16448" y="229350"/>
                        <a:pt x="50326" y="274158"/>
                        <a:pt x="139134" y="312747"/>
                      </a:cubicBezTo>
                      <a:cubicBezTo>
                        <a:pt x="162099" y="320852"/>
                        <a:pt x="191666" y="332924"/>
                        <a:pt x="203493" y="336403"/>
                      </a:cubicBezTo>
                      <a:cubicBezTo>
                        <a:pt x="255235" y="351627"/>
                        <a:pt x="257218" y="377455"/>
                        <a:pt x="248693" y="400935"/>
                      </a:cubicBezTo>
                      <a:cubicBezTo>
                        <a:pt x="240168" y="424414"/>
                        <a:pt x="205764" y="434494"/>
                        <a:pt x="172617" y="421429"/>
                      </a:cubicBezTo>
                      <a:cubicBezTo>
                        <a:pt x="149484" y="412310"/>
                        <a:pt x="113254" y="377309"/>
                        <a:pt x="110729" y="373801"/>
                      </a:cubicBezTo>
                      <a:cubicBezTo>
                        <a:pt x="108295" y="370915"/>
                        <a:pt x="104985" y="368904"/>
                        <a:pt x="101303" y="368072"/>
                      </a:cubicBezTo>
                      <a:lnTo>
                        <a:pt x="101045" y="368017"/>
                      </a:lnTo>
                      <a:cubicBezTo>
                        <a:pt x="96382" y="367035"/>
                        <a:pt x="91520" y="368025"/>
                        <a:pt x="87613" y="370752"/>
                      </a:cubicBezTo>
                      <a:lnTo>
                        <a:pt x="6780" y="427161"/>
                      </a:lnTo>
                      <a:cubicBezTo>
                        <a:pt x="-1070" y="432654"/>
                        <a:pt x="-2982" y="443472"/>
                        <a:pt x="2511" y="451323"/>
                      </a:cubicBezTo>
                      <a:cubicBezTo>
                        <a:pt x="2662" y="451539"/>
                        <a:pt x="2819" y="451752"/>
                        <a:pt x="2980" y="451961"/>
                      </a:cubicBezTo>
                      <a:cubicBezTo>
                        <a:pt x="49728" y="512420"/>
                        <a:pt x="118225" y="544390"/>
                        <a:pt x="198007" y="544390"/>
                      </a:cubicBezTo>
                      <a:cubicBezTo>
                        <a:pt x="316858" y="544390"/>
                        <a:pt x="401443" y="470749"/>
                        <a:pt x="401443" y="370852"/>
                      </a:cubicBezTo>
                      <a:cubicBezTo>
                        <a:pt x="401443" y="305232"/>
                        <a:pt x="365711" y="258567"/>
                        <a:pt x="269467" y="217730"/>
                      </a:cubicBezTo>
                      <a:close/>
                    </a:path>
                  </a:pathLst>
                </a:custGeom>
                <a:solidFill>
                  <a:srgbClr val="FFFFFF"/>
                </a:solidFill>
                <a:ln w="9525" cap="flat">
                  <a:noFill/>
                  <a:prstDash val="solid"/>
                  <a:miter/>
                </a:ln>
              </p:spPr>
              <p:txBody>
                <a:bodyPr rtlCol="0" anchor="ctr"/>
                <a:lstStyle/>
                <a:p>
                  <a:endParaRPr lang="en-US" sz="1801"/>
                </a:p>
              </p:txBody>
            </p:sp>
            <p:sp>
              <p:nvSpPr>
                <p:cNvPr id="30" name="Freeform: Shape 29">
                  <a:extLst>
                    <a:ext uri="{FF2B5EF4-FFF2-40B4-BE49-F238E27FC236}">
                      <a16:creationId xmlns:a16="http://schemas.microsoft.com/office/drawing/2014/main" id="{A57DA027-8940-664C-B406-FF7610817C3D}"/>
                    </a:ext>
                  </a:extLst>
                </p:cNvPr>
                <p:cNvSpPr/>
                <p:nvPr/>
              </p:nvSpPr>
              <p:spPr>
                <a:xfrm>
                  <a:off x="7354513" y="4982640"/>
                  <a:ext cx="543938" cy="543937"/>
                </a:xfrm>
                <a:custGeom>
                  <a:avLst/>
                  <a:gdLst>
                    <a:gd name="connsiteX0" fmla="*/ 271345 w 543938"/>
                    <a:gd name="connsiteY0" fmla="*/ -287 h 543937"/>
                    <a:gd name="connsiteX1" fmla="*/ -624 w 543938"/>
                    <a:gd name="connsiteY1" fmla="*/ 271682 h 543937"/>
                    <a:gd name="connsiteX2" fmla="*/ 271345 w 543938"/>
                    <a:gd name="connsiteY2" fmla="*/ 543650 h 543937"/>
                    <a:gd name="connsiteX3" fmla="*/ 543315 w 543938"/>
                    <a:gd name="connsiteY3" fmla="*/ 271682 h 543937"/>
                    <a:gd name="connsiteX4" fmla="*/ 271346 w 543938"/>
                    <a:gd name="connsiteY4" fmla="*/ -287 h 543937"/>
                    <a:gd name="connsiteX5" fmla="*/ 271345 w 543938"/>
                    <a:gd name="connsiteY5" fmla="*/ 393052 h 543937"/>
                    <a:gd name="connsiteX6" fmla="*/ 149975 w 543938"/>
                    <a:gd name="connsiteY6" fmla="*/ 271682 h 543937"/>
                    <a:gd name="connsiteX7" fmla="*/ 271345 w 543938"/>
                    <a:gd name="connsiteY7" fmla="*/ 150311 h 543937"/>
                    <a:gd name="connsiteX8" fmla="*/ 392716 w 543938"/>
                    <a:gd name="connsiteY8" fmla="*/ 271682 h 543937"/>
                    <a:gd name="connsiteX9" fmla="*/ 271345 w 543938"/>
                    <a:gd name="connsiteY9" fmla="*/ 393052 h 54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938" h="543937">
                      <a:moveTo>
                        <a:pt x="271345" y="-287"/>
                      </a:moveTo>
                      <a:cubicBezTo>
                        <a:pt x="121140" y="-287"/>
                        <a:pt x="-624" y="121477"/>
                        <a:pt x="-624" y="271682"/>
                      </a:cubicBezTo>
                      <a:cubicBezTo>
                        <a:pt x="-624" y="421886"/>
                        <a:pt x="121140" y="543650"/>
                        <a:pt x="271345" y="543650"/>
                      </a:cubicBezTo>
                      <a:cubicBezTo>
                        <a:pt x="421550" y="543650"/>
                        <a:pt x="543315" y="421886"/>
                        <a:pt x="543315" y="271682"/>
                      </a:cubicBezTo>
                      <a:cubicBezTo>
                        <a:pt x="543315" y="121477"/>
                        <a:pt x="421550" y="-287"/>
                        <a:pt x="271346" y="-287"/>
                      </a:cubicBezTo>
                      <a:close/>
                      <a:moveTo>
                        <a:pt x="271345" y="393052"/>
                      </a:moveTo>
                      <a:cubicBezTo>
                        <a:pt x="204314" y="393052"/>
                        <a:pt x="149975" y="338712"/>
                        <a:pt x="149975" y="271682"/>
                      </a:cubicBezTo>
                      <a:cubicBezTo>
                        <a:pt x="149975" y="204650"/>
                        <a:pt x="204314" y="150311"/>
                        <a:pt x="271345" y="150311"/>
                      </a:cubicBezTo>
                      <a:cubicBezTo>
                        <a:pt x="338376" y="150311"/>
                        <a:pt x="392716" y="204651"/>
                        <a:pt x="392716" y="271682"/>
                      </a:cubicBezTo>
                      <a:cubicBezTo>
                        <a:pt x="392640" y="338682"/>
                        <a:pt x="338344" y="392977"/>
                        <a:pt x="271345" y="393052"/>
                      </a:cubicBezTo>
                      <a:close/>
                    </a:path>
                  </a:pathLst>
                </a:custGeom>
                <a:solidFill>
                  <a:srgbClr val="FFFFFF"/>
                </a:solidFill>
                <a:ln w="9525" cap="flat">
                  <a:noFill/>
                  <a:prstDash val="solid"/>
                  <a:miter/>
                </a:ln>
              </p:spPr>
              <p:txBody>
                <a:bodyPr rtlCol="0" anchor="ctr"/>
                <a:lstStyle/>
                <a:p>
                  <a:endParaRPr lang="en-US" sz="1801"/>
                </a:p>
              </p:txBody>
            </p:sp>
            <p:sp>
              <p:nvSpPr>
                <p:cNvPr id="31" name="Freeform: Shape 30">
                  <a:extLst>
                    <a:ext uri="{FF2B5EF4-FFF2-40B4-BE49-F238E27FC236}">
                      <a16:creationId xmlns:a16="http://schemas.microsoft.com/office/drawing/2014/main" id="{0E4F2D69-0ADB-9B02-B118-F5D38DDD973A}"/>
                    </a:ext>
                  </a:extLst>
                </p:cNvPr>
                <p:cNvSpPr/>
                <p:nvPr/>
              </p:nvSpPr>
              <p:spPr>
                <a:xfrm>
                  <a:off x="8218235" y="4982639"/>
                  <a:ext cx="402067" cy="544677"/>
                </a:xfrm>
                <a:custGeom>
                  <a:avLst/>
                  <a:gdLst>
                    <a:gd name="connsiteX0" fmla="*/ 269466 w 402067"/>
                    <a:gd name="connsiteY0" fmla="*/ 217730 h 544677"/>
                    <a:gd name="connsiteX1" fmla="*/ 203655 w 402067"/>
                    <a:gd name="connsiteY1" fmla="*/ 190741 h 544677"/>
                    <a:gd name="connsiteX2" fmla="*/ 166087 w 402067"/>
                    <a:gd name="connsiteY2" fmla="*/ 137105 h 544677"/>
                    <a:gd name="connsiteX3" fmla="*/ 229316 w 402067"/>
                    <a:gd name="connsiteY3" fmla="*/ 120071 h 544677"/>
                    <a:gd name="connsiteX4" fmla="*/ 284562 w 402067"/>
                    <a:gd name="connsiteY4" fmla="*/ 163075 h 544677"/>
                    <a:gd name="connsiteX5" fmla="*/ 294646 w 402067"/>
                    <a:gd name="connsiteY5" fmla="*/ 169458 h 544677"/>
                    <a:gd name="connsiteX6" fmla="*/ 294647 w 402067"/>
                    <a:gd name="connsiteY6" fmla="*/ 169458 h 544677"/>
                    <a:gd name="connsiteX7" fmla="*/ 308526 w 402067"/>
                    <a:gd name="connsiteY7" fmla="*/ 166401 h 544677"/>
                    <a:gd name="connsiteX8" fmla="*/ 388854 w 402067"/>
                    <a:gd name="connsiteY8" fmla="*/ 106445 h 544677"/>
                    <a:gd name="connsiteX9" fmla="*/ 392354 w 402067"/>
                    <a:gd name="connsiteY9" fmla="*/ 82152 h 544677"/>
                    <a:gd name="connsiteX10" fmla="*/ 391851 w 402067"/>
                    <a:gd name="connsiteY10" fmla="*/ 81512 h 544677"/>
                    <a:gd name="connsiteX11" fmla="*/ 209676 w 402067"/>
                    <a:gd name="connsiteY11" fmla="*/ -287 h 544677"/>
                    <a:gd name="connsiteX12" fmla="*/ 16448 w 402067"/>
                    <a:gd name="connsiteY12" fmla="*/ 153566 h 544677"/>
                    <a:gd name="connsiteX13" fmla="*/ 139135 w 402067"/>
                    <a:gd name="connsiteY13" fmla="*/ 312747 h 544677"/>
                    <a:gd name="connsiteX14" fmla="*/ 203492 w 402067"/>
                    <a:gd name="connsiteY14" fmla="*/ 336403 h 544677"/>
                    <a:gd name="connsiteX15" fmla="*/ 248693 w 402067"/>
                    <a:gd name="connsiteY15" fmla="*/ 400935 h 544677"/>
                    <a:gd name="connsiteX16" fmla="*/ 172618 w 402067"/>
                    <a:gd name="connsiteY16" fmla="*/ 421429 h 544677"/>
                    <a:gd name="connsiteX17" fmla="*/ 110728 w 402067"/>
                    <a:gd name="connsiteY17" fmla="*/ 373801 h 544677"/>
                    <a:gd name="connsiteX18" fmla="*/ 101302 w 402067"/>
                    <a:gd name="connsiteY18" fmla="*/ 368072 h 544677"/>
                    <a:gd name="connsiteX19" fmla="*/ 101045 w 402067"/>
                    <a:gd name="connsiteY19" fmla="*/ 368017 h 544677"/>
                    <a:gd name="connsiteX20" fmla="*/ 87614 w 402067"/>
                    <a:gd name="connsiteY20" fmla="*/ 370752 h 544677"/>
                    <a:gd name="connsiteX21" fmla="*/ 6780 w 402067"/>
                    <a:gd name="connsiteY21" fmla="*/ 427161 h 544677"/>
                    <a:gd name="connsiteX22" fmla="*/ 2512 w 402067"/>
                    <a:gd name="connsiteY22" fmla="*/ 451323 h 544677"/>
                    <a:gd name="connsiteX23" fmla="*/ 2980 w 402067"/>
                    <a:gd name="connsiteY23" fmla="*/ 451962 h 544677"/>
                    <a:gd name="connsiteX24" fmla="*/ 198007 w 402067"/>
                    <a:gd name="connsiteY24" fmla="*/ 544390 h 544677"/>
                    <a:gd name="connsiteX25" fmla="*/ 401443 w 402067"/>
                    <a:gd name="connsiteY25" fmla="*/ 370852 h 544677"/>
                    <a:gd name="connsiteX26" fmla="*/ 269466 w 402067"/>
                    <a:gd name="connsiteY26" fmla="*/ 217730 h 54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2067" h="544677">
                      <a:moveTo>
                        <a:pt x="269466" y="217730"/>
                      </a:moveTo>
                      <a:cubicBezTo>
                        <a:pt x="253517" y="210896"/>
                        <a:pt x="209665" y="192693"/>
                        <a:pt x="203655" y="190741"/>
                      </a:cubicBezTo>
                      <a:cubicBezTo>
                        <a:pt x="161018" y="176893"/>
                        <a:pt x="159000" y="156620"/>
                        <a:pt x="166087" y="137105"/>
                      </a:cubicBezTo>
                      <a:cubicBezTo>
                        <a:pt x="173173" y="117589"/>
                        <a:pt x="201883" y="108919"/>
                        <a:pt x="229316" y="120071"/>
                      </a:cubicBezTo>
                      <a:cubicBezTo>
                        <a:pt x="244043" y="126057"/>
                        <a:pt x="280585" y="159194"/>
                        <a:pt x="284562" y="163075"/>
                      </a:cubicBezTo>
                      <a:cubicBezTo>
                        <a:pt x="287208" y="166165"/>
                        <a:pt x="290721" y="168389"/>
                        <a:pt x="294646" y="169458"/>
                      </a:cubicBezTo>
                      <a:lnTo>
                        <a:pt x="294647" y="169458"/>
                      </a:lnTo>
                      <a:cubicBezTo>
                        <a:pt x="299498" y="170480"/>
                        <a:pt x="304553" y="169366"/>
                        <a:pt x="308526" y="166401"/>
                      </a:cubicBezTo>
                      <a:lnTo>
                        <a:pt x="388854" y="106445"/>
                      </a:lnTo>
                      <a:cubicBezTo>
                        <a:pt x="396530" y="100703"/>
                        <a:pt x="398096" y="89827"/>
                        <a:pt x="392354" y="82152"/>
                      </a:cubicBezTo>
                      <a:cubicBezTo>
                        <a:pt x="392191" y="81935"/>
                        <a:pt x="392024" y="81722"/>
                        <a:pt x="391851" y="81512"/>
                      </a:cubicBezTo>
                      <a:cubicBezTo>
                        <a:pt x="348124" y="28680"/>
                        <a:pt x="284753" y="-287"/>
                        <a:pt x="209676" y="-287"/>
                      </a:cubicBezTo>
                      <a:cubicBezTo>
                        <a:pt x="98841" y="-287"/>
                        <a:pt x="16448" y="66799"/>
                        <a:pt x="16448" y="153566"/>
                      </a:cubicBezTo>
                      <a:cubicBezTo>
                        <a:pt x="16448" y="229350"/>
                        <a:pt x="50326" y="274158"/>
                        <a:pt x="139135" y="312747"/>
                      </a:cubicBezTo>
                      <a:cubicBezTo>
                        <a:pt x="162100" y="320852"/>
                        <a:pt x="191666" y="332924"/>
                        <a:pt x="203492" y="336403"/>
                      </a:cubicBezTo>
                      <a:cubicBezTo>
                        <a:pt x="255236" y="351627"/>
                        <a:pt x="257218" y="377455"/>
                        <a:pt x="248693" y="400935"/>
                      </a:cubicBezTo>
                      <a:cubicBezTo>
                        <a:pt x="240168" y="424414"/>
                        <a:pt x="205764" y="434494"/>
                        <a:pt x="172618" y="421429"/>
                      </a:cubicBezTo>
                      <a:cubicBezTo>
                        <a:pt x="149483" y="412310"/>
                        <a:pt x="113254" y="377309"/>
                        <a:pt x="110728" y="373801"/>
                      </a:cubicBezTo>
                      <a:cubicBezTo>
                        <a:pt x="108295" y="370915"/>
                        <a:pt x="104985" y="368904"/>
                        <a:pt x="101302" y="368072"/>
                      </a:cubicBezTo>
                      <a:lnTo>
                        <a:pt x="101045" y="368017"/>
                      </a:lnTo>
                      <a:cubicBezTo>
                        <a:pt x="96383" y="367035"/>
                        <a:pt x="91521" y="368025"/>
                        <a:pt x="87614" y="370752"/>
                      </a:cubicBezTo>
                      <a:lnTo>
                        <a:pt x="6780" y="427161"/>
                      </a:lnTo>
                      <a:cubicBezTo>
                        <a:pt x="-1071" y="432654"/>
                        <a:pt x="-2982" y="443472"/>
                        <a:pt x="2512" y="451323"/>
                      </a:cubicBezTo>
                      <a:cubicBezTo>
                        <a:pt x="2663" y="451539"/>
                        <a:pt x="2820" y="451753"/>
                        <a:pt x="2980" y="451962"/>
                      </a:cubicBezTo>
                      <a:cubicBezTo>
                        <a:pt x="49729" y="512420"/>
                        <a:pt x="118226" y="544390"/>
                        <a:pt x="198007" y="544390"/>
                      </a:cubicBezTo>
                      <a:cubicBezTo>
                        <a:pt x="316858" y="544390"/>
                        <a:pt x="401443" y="470749"/>
                        <a:pt x="401443" y="370852"/>
                      </a:cubicBezTo>
                      <a:cubicBezTo>
                        <a:pt x="401442" y="305232"/>
                        <a:pt x="365710" y="258567"/>
                        <a:pt x="269466" y="217730"/>
                      </a:cubicBezTo>
                      <a:close/>
                    </a:path>
                  </a:pathLst>
                </a:custGeom>
                <a:solidFill>
                  <a:srgbClr val="FFFFFF"/>
                </a:solidFill>
                <a:ln w="9525" cap="flat">
                  <a:noFill/>
                  <a:prstDash val="solid"/>
                  <a:miter/>
                </a:ln>
              </p:spPr>
              <p:txBody>
                <a:bodyPr rtlCol="0" anchor="ctr"/>
                <a:lstStyle/>
                <a:p>
                  <a:endParaRPr lang="en-US" sz="1801"/>
                </a:p>
              </p:txBody>
            </p:sp>
          </p:grpSp>
          <p:grpSp>
            <p:nvGrpSpPr>
              <p:cNvPr id="18" name="Graphic 27">
                <a:extLst>
                  <a:ext uri="{FF2B5EF4-FFF2-40B4-BE49-F238E27FC236}">
                    <a16:creationId xmlns:a16="http://schemas.microsoft.com/office/drawing/2014/main" id="{67468CA9-6EC8-0E1C-CF76-1CDBF3319CA5}"/>
                  </a:ext>
                </a:extLst>
              </p:cNvPr>
              <p:cNvGrpSpPr/>
              <p:nvPr/>
            </p:nvGrpSpPr>
            <p:grpSpPr>
              <a:xfrm>
                <a:off x="3603806" y="1366527"/>
                <a:ext cx="4995343" cy="3257719"/>
                <a:chOff x="3603806" y="1366527"/>
                <a:chExt cx="4995343" cy="3257719"/>
              </a:xfrm>
              <a:solidFill>
                <a:srgbClr val="FFFFFF"/>
              </a:solidFill>
            </p:grpSpPr>
            <p:sp>
              <p:nvSpPr>
                <p:cNvPr id="19" name="Freeform: Shape 18">
                  <a:extLst>
                    <a:ext uri="{FF2B5EF4-FFF2-40B4-BE49-F238E27FC236}">
                      <a16:creationId xmlns:a16="http://schemas.microsoft.com/office/drawing/2014/main" id="{5FA2E327-7F92-C9A4-68C8-B77559B2C54F}"/>
                    </a:ext>
                  </a:extLst>
                </p:cNvPr>
                <p:cNvSpPr/>
                <p:nvPr/>
              </p:nvSpPr>
              <p:spPr>
                <a:xfrm>
                  <a:off x="5424889" y="1366527"/>
                  <a:ext cx="1562043" cy="1562043"/>
                </a:xfrm>
                <a:custGeom>
                  <a:avLst/>
                  <a:gdLst>
                    <a:gd name="connsiteX0" fmla="*/ 780397 w 1562043"/>
                    <a:gd name="connsiteY0" fmla="*/ -287 h 1562043"/>
                    <a:gd name="connsiteX1" fmla="*/ -624 w 1562043"/>
                    <a:gd name="connsiteY1" fmla="*/ 780734 h 1562043"/>
                    <a:gd name="connsiteX2" fmla="*/ 780397 w 1562043"/>
                    <a:gd name="connsiteY2" fmla="*/ 1561756 h 1562043"/>
                    <a:gd name="connsiteX3" fmla="*/ 1561419 w 1562043"/>
                    <a:gd name="connsiteY3" fmla="*/ 780734 h 1562043"/>
                    <a:gd name="connsiteX4" fmla="*/ 780397 w 1562043"/>
                    <a:gd name="connsiteY4" fmla="*/ -287 h 1562043"/>
                    <a:gd name="connsiteX5" fmla="*/ 780397 w 1562043"/>
                    <a:gd name="connsiteY5" fmla="*/ 1161720 h 1562043"/>
                    <a:gd name="connsiteX6" fmla="*/ 399411 w 1562043"/>
                    <a:gd name="connsiteY6" fmla="*/ 780734 h 1562043"/>
                    <a:gd name="connsiteX7" fmla="*/ 780397 w 1562043"/>
                    <a:gd name="connsiteY7" fmla="*/ 399748 h 1562043"/>
                    <a:gd name="connsiteX8" fmla="*/ 1161383 w 1562043"/>
                    <a:gd name="connsiteY8" fmla="*/ 780734 h 1562043"/>
                    <a:gd name="connsiteX9" fmla="*/ 780397 w 1562043"/>
                    <a:gd name="connsiteY9" fmla="*/ 1161720 h 156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043" h="1562043">
                      <a:moveTo>
                        <a:pt x="780397" y="-287"/>
                      </a:moveTo>
                      <a:cubicBezTo>
                        <a:pt x="349051" y="-287"/>
                        <a:pt x="-624" y="349388"/>
                        <a:pt x="-624" y="780734"/>
                      </a:cubicBezTo>
                      <a:cubicBezTo>
                        <a:pt x="-624" y="1212081"/>
                        <a:pt x="349051" y="1561756"/>
                        <a:pt x="780397" y="1561756"/>
                      </a:cubicBezTo>
                      <a:cubicBezTo>
                        <a:pt x="1211744" y="1561756"/>
                        <a:pt x="1561419" y="1212081"/>
                        <a:pt x="1561419" y="780734"/>
                      </a:cubicBezTo>
                      <a:cubicBezTo>
                        <a:pt x="1561419" y="349388"/>
                        <a:pt x="1211744" y="-287"/>
                        <a:pt x="780397" y="-287"/>
                      </a:cubicBezTo>
                      <a:close/>
                      <a:moveTo>
                        <a:pt x="780397" y="1161720"/>
                      </a:moveTo>
                      <a:cubicBezTo>
                        <a:pt x="569984" y="1161720"/>
                        <a:pt x="399411" y="991147"/>
                        <a:pt x="399411" y="780734"/>
                      </a:cubicBezTo>
                      <a:cubicBezTo>
                        <a:pt x="399411" y="570322"/>
                        <a:pt x="569984" y="399748"/>
                        <a:pt x="780397" y="399748"/>
                      </a:cubicBezTo>
                      <a:cubicBezTo>
                        <a:pt x="990810" y="399748"/>
                        <a:pt x="1161383" y="570322"/>
                        <a:pt x="1161383" y="780734"/>
                      </a:cubicBezTo>
                      <a:cubicBezTo>
                        <a:pt x="1161145" y="991048"/>
                        <a:pt x="990712" y="1161483"/>
                        <a:pt x="780397" y="1161720"/>
                      </a:cubicBezTo>
                      <a:close/>
                    </a:path>
                  </a:pathLst>
                </a:custGeom>
                <a:solidFill>
                  <a:srgbClr val="FFFFFF"/>
                </a:solidFill>
                <a:ln w="9525" cap="flat">
                  <a:noFill/>
                  <a:prstDash val="solid"/>
                  <a:miter/>
                </a:ln>
              </p:spPr>
              <p:txBody>
                <a:bodyPr rtlCol="0" anchor="ctr"/>
                <a:lstStyle/>
                <a:p>
                  <a:endParaRPr lang="en-US" sz="1801"/>
                </a:p>
              </p:txBody>
            </p:sp>
            <p:sp>
              <p:nvSpPr>
                <p:cNvPr id="20" name="Freeform: Shape 19">
                  <a:extLst>
                    <a:ext uri="{FF2B5EF4-FFF2-40B4-BE49-F238E27FC236}">
                      <a16:creationId xmlns:a16="http://schemas.microsoft.com/office/drawing/2014/main" id="{FB4B3140-B4D8-D1D2-6822-7415CFC26C55}"/>
                    </a:ext>
                  </a:extLst>
                </p:cNvPr>
                <p:cNvSpPr/>
                <p:nvPr/>
              </p:nvSpPr>
              <p:spPr>
                <a:xfrm>
                  <a:off x="7076167" y="1385576"/>
                  <a:ext cx="1522971" cy="1523944"/>
                </a:xfrm>
                <a:custGeom>
                  <a:avLst/>
                  <a:gdLst>
                    <a:gd name="connsiteX0" fmla="*/ 1484248 w 1522971"/>
                    <a:gd name="connsiteY0" fmla="*/ -287 h 1523944"/>
                    <a:gd name="connsiteX1" fmla="*/ 417487 w 1522971"/>
                    <a:gd name="connsiteY1" fmla="*/ -287 h 1523944"/>
                    <a:gd name="connsiteX2" fmla="*/ 379388 w 1522971"/>
                    <a:gd name="connsiteY2" fmla="*/ 37811 h 1523944"/>
                    <a:gd name="connsiteX3" fmla="*/ 379388 w 1522971"/>
                    <a:gd name="connsiteY3" fmla="*/ 342601 h 1523944"/>
                    <a:gd name="connsiteX4" fmla="*/ 417487 w 1522971"/>
                    <a:gd name="connsiteY4" fmla="*/ 380699 h 1523944"/>
                    <a:gd name="connsiteX5" fmla="*/ 1141361 w 1522971"/>
                    <a:gd name="connsiteY5" fmla="*/ 380699 h 1523944"/>
                    <a:gd name="connsiteX6" fmla="*/ 1141361 w 1522971"/>
                    <a:gd name="connsiteY6" fmla="*/ 1047419 h 1523944"/>
                    <a:gd name="connsiteX7" fmla="*/ 1046114 w 1522971"/>
                    <a:gd name="connsiteY7" fmla="*/ 1142665 h 1523944"/>
                    <a:gd name="connsiteX8" fmla="*/ 1046116 w 1522971"/>
                    <a:gd name="connsiteY8" fmla="*/ 1142671 h 1523944"/>
                    <a:gd name="connsiteX9" fmla="*/ 760375 w 1522971"/>
                    <a:gd name="connsiteY9" fmla="*/ 1142671 h 1523944"/>
                    <a:gd name="connsiteX10" fmla="*/ 380906 w 1522971"/>
                    <a:gd name="connsiteY10" fmla="*/ 795833 h 1523944"/>
                    <a:gd name="connsiteX11" fmla="*/ 343167 w 1522971"/>
                    <a:gd name="connsiteY11" fmla="*/ 761686 h 1523944"/>
                    <a:gd name="connsiteX12" fmla="*/ 37614 w 1522971"/>
                    <a:gd name="connsiteY12" fmla="*/ 761685 h 1523944"/>
                    <a:gd name="connsiteX13" fmla="*/ -623 w 1522971"/>
                    <a:gd name="connsiteY13" fmla="*/ 799229 h 1523944"/>
                    <a:gd name="connsiteX14" fmla="*/ -574 w 1522971"/>
                    <a:gd name="connsiteY14" fmla="*/ 801525 h 1523944"/>
                    <a:gd name="connsiteX15" fmla="*/ 760375 w 1522971"/>
                    <a:gd name="connsiteY15" fmla="*/ 1523658 h 1523944"/>
                    <a:gd name="connsiteX16" fmla="*/ 1103262 w 1522971"/>
                    <a:gd name="connsiteY16" fmla="*/ 1523658 h 1523944"/>
                    <a:gd name="connsiteX17" fmla="*/ 1141361 w 1522971"/>
                    <a:gd name="connsiteY17" fmla="*/ 1485559 h 1523944"/>
                    <a:gd name="connsiteX18" fmla="*/ 1141361 w 1522971"/>
                    <a:gd name="connsiteY18" fmla="*/ 1333161 h 1523944"/>
                    <a:gd name="connsiteX19" fmla="*/ 1331854 w 1522971"/>
                    <a:gd name="connsiteY19" fmla="*/ 1142669 h 1523944"/>
                    <a:gd name="connsiteX20" fmla="*/ 1331858 w 1522971"/>
                    <a:gd name="connsiteY20" fmla="*/ 1142669 h 1523944"/>
                    <a:gd name="connsiteX21" fmla="*/ 1484248 w 1522971"/>
                    <a:gd name="connsiteY21" fmla="*/ 1142671 h 1523944"/>
                    <a:gd name="connsiteX22" fmla="*/ 1522347 w 1522971"/>
                    <a:gd name="connsiteY22" fmla="*/ 1104574 h 1523944"/>
                    <a:gd name="connsiteX23" fmla="*/ 1522347 w 1522971"/>
                    <a:gd name="connsiteY23" fmla="*/ 1104573 h 1523944"/>
                    <a:gd name="connsiteX24" fmla="*/ 1522347 w 1522971"/>
                    <a:gd name="connsiteY24" fmla="*/ 37811 h 1523944"/>
                    <a:gd name="connsiteX25" fmla="*/ 1484248 w 1522971"/>
                    <a:gd name="connsiteY25" fmla="*/ -287 h 1523944"/>
                    <a:gd name="connsiteX26" fmla="*/ 1484248 w 1522971"/>
                    <a:gd name="connsiteY26" fmla="*/ -287 h 15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22971" h="1523944">
                      <a:moveTo>
                        <a:pt x="1484248" y="-287"/>
                      </a:moveTo>
                      <a:lnTo>
                        <a:pt x="417487" y="-287"/>
                      </a:lnTo>
                      <a:cubicBezTo>
                        <a:pt x="396445" y="-287"/>
                        <a:pt x="379388" y="16770"/>
                        <a:pt x="379388" y="37811"/>
                      </a:cubicBezTo>
                      <a:lnTo>
                        <a:pt x="379388" y="342601"/>
                      </a:lnTo>
                      <a:cubicBezTo>
                        <a:pt x="379388" y="363642"/>
                        <a:pt x="396445" y="380699"/>
                        <a:pt x="417487" y="380699"/>
                      </a:cubicBezTo>
                      <a:lnTo>
                        <a:pt x="1141361" y="380699"/>
                      </a:lnTo>
                      <a:lnTo>
                        <a:pt x="1141361" y="1047419"/>
                      </a:lnTo>
                      <a:cubicBezTo>
                        <a:pt x="1141361" y="1100022"/>
                        <a:pt x="1098717" y="1142665"/>
                        <a:pt x="1046114" y="1142665"/>
                      </a:cubicBezTo>
                      <a:lnTo>
                        <a:pt x="1046116" y="1142671"/>
                      </a:lnTo>
                      <a:lnTo>
                        <a:pt x="760375" y="1142671"/>
                      </a:lnTo>
                      <a:cubicBezTo>
                        <a:pt x="563285" y="1142431"/>
                        <a:pt x="398819" y="992107"/>
                        <a:pt x="380906" y="795833"/>
                      </a:cubicBezTo>
                      <a:cubicBezTo>
                        <a:pt x="379041" y="776408"/>
                        <a:pt x="362681" y="761605"/>
                        <a:pt x="343167" y="761686"/>
                      </a:cubicBezTo>
                      <a:lnTo>
                        <a:pt x="37614" y="761685"/>
                      </a:lnTo>
                      <a:cubicBezTo>
                        <a:pt x="16688" y="761494"/>
                        <a:pt x="-431" y="778303"/>
                        <a:pt x="-623" y="799229"/>
                      </a:cubicBezTo>
                      <a:cubicBezTo>
                        <a:pt x="-630" y="799995"/>
                        <a:pt x="-614" y="800760"/>
                        <a:pt x="-574" y="801525"/>
                      </a:cubicBezTo>
                      <a:cubicBezTo>
                        <a:pt x="20635" y="1206314"/>
                        <a:pt x="355031" y="1523651"/>
                        <a:pt x="760375" y="1523658"/>
                      </a:cubicBezTo>
                      <a:lnTo>
                        <a:pt x="1103262" y="1523658"/>
                      </a:lnTo>
                      <a:cubicBezTo>
                        <a:pt x="1124304" y="1523658"/>
                        <a:pt x="1141361" y="1506600"/>
                        <a:pt x="1141361" y="1485559"/>
                      </a:cubicBezTo>
                      <a:lnTo>
                        <a:pt x="1141361" y="1333161"/>
                      </a:lnTo>
                      <a:cubicBezTo>
                        <a:pt x="1141361" y="1227955"/>
                        <a:pt x="1226648" y="1142669"/>
                        <a:pt x="1331854" y="1142669"/>
                      </a:cubicBezTo>
                      <a:cubicBezTo>
                        <a:pt x="1331855" y="1142669"/>
                        <a:pt x="1331856" y="1142669"/>
                        <a:pt x="1331858" y="1142669"/>
                      </a:cubicBezTo>
                      <a:lnTo>
                        <a:pt x="1484248" y="1142671"/>
                      </a:lnTo>
                      <a:cubicBezTo>
                        <a:pt x="1505289" y="1142672"/>
                        <a:pt x="1522347" y="1125615"/>
                        <a:pt x="1522347" y="1104574"/>
                      </a:cubicBezTo>
                      <a:cubicBezTo>
                        <a:pt x="1522347" y="1104574"/>
                        <a:pt x="1522347" y="1104574"/>
                        <a:pt x="1522347" y="1104573"/>
                      </a:cubicBezTo>
                      <a:lnTo>
                        <a:pt x="1522347" y="37811"/>
                      </a:lnTo>
                      <a:cubicBezTo>
                        <a:pt x="1522347" y="16770"/>
                        <a:pt x="1505290" y="-287"/>
                        <a:pt x="1484248" y="-287"/>
                      </a:cubicBezTo>
                      <a:cubicBezTo>
                        <a:pt x="1484248" y="-287"/>
                        <a:pt x="1484248" y="-287"/>
                        <a:pt x="1484248" y="-287"/>
                      </a:cubicBezTo>
                      <a:close/>
                    </a:path>
                  </a:pathLst>
                </a:custGeom>
                <a:solidFill>
                  <a:srgbClr val="FFFFFF"/>
                </a:solidFill>
                <a:ln w="9525" cap="flat">
                  <a:noFill/>
                  <a:prstDash val="solid"/>
                  <a:miter/>
                </a:ln>
              </p:spPr>
              <p:txBody>
                <a:bodyPr rtlCol="0" anchor="ctr"/>
                <a:lstStyle/>
                <a:p>
                  <a:endParaRPr lang="en-US" sz="1801"/>
                </a:p>
              </p:txBody>
            </p:sp>
            <p:sp>
              <p:nvSpPr>
                <p:cNvPr id="21" name="Freeform: Shape 20">
                  <a:extLst>
                    <a:ext uri="{FF2B5EF4-FFF2-40B4-BE49-F238E27FC236}">
                      <a16:creationId xmlns:a16="http://schemas.microsoft.com/office/drawing/2014/main" id="{860C0E8D-ABD0-10C9-3DBC-06A3F2772BEA}"/>
                    </a:ext>
                  </a:extLst>
                </p:cNvPr>
                <p:cNvSpPr/>
                <p:nvPr/>
              </p:nvSpPr>
              <p:spPr>
                <a:xfrm>
                  <a:off x="3603806" y="1385576"/>
                  <a:ext cx="1714437" cy="1523944"/>
                </a:xfrm>
                <a:custGeom>
                  <a:avLst/>
                  <a:gdLst>
                    <a:gd name="connsiteX0" fmla="*/ 1523019 w 1714437"/>
                    <a:gd name="connsiteY0" fmla="*/ 380699 h 1523944"/>
                    <a:gd name="connsiteX1" fmla="*/ 1332526 w 1714437"/>
                    <a:gd name="connsiteY1" fmla="*/ 190206 h 1523944"/>
                    <a:gd name="connsiteX2" fmla="*/ 1332526 w 1714437"/>
                    <a:gd name="connsiteY2" fmla="*/ 189829 h 1523944"/>
                    <a:gd name="connsiteX3" fmla="*/ 1332827 w 1714437"/>
                    <a:gd name="connsiteY3" fmla="*/ 37812 h 1523944"/>
                    <a:gd name="connsiteX4" fmla="*/ 1294728 w 1714437"/>
                    <a:gd name="connsiteY4" fmla="*/ -287 h 1523944"/>
                    <a:gd name="connsiteX5" fmla="*/ 37474 w 1714437"/>
                    <a:gd name="connsiteY5" fmla="*/ -287 h 1523944"/>
                    <a:gd name="connsiteX6" fmla="*/ -624 w 1714437"/>
                    <a:gd name="connsiteY6" fmla="*/ 37811 h 1523944"/>
                    <a:gd name="connsiteX7" fmla="*/ -624 w 1714437"/>
                    <a:gd name="connsiteY7" fmla="*/ 1485559 h 1523944"/>
                    <a:gd name="connsiteX8" fmla="*/ 37475 w 1714437"/>
                    <a:gd name="connsiteY8" fmla="*/ 1523657 h 1523944"/>
                    <a:gd name="connsiteX9" fmla="*/ 342263 w 1714437"/>
                    <a:gd name="connsiteY9" fmla="*/ 1523657 h 1523944"/>
                    <a:gd name="connsiteX10" fmla="*/ 380362 w 1714437"/>
                    <a:gd name="connsiteY10" fmla="*/ 1485559 h 1523944"/>
                    <a:gd name="connsiteX11" fmla="*/ 380362 w 1714437"/>
                    <a:gd name="connsiteY11" fmla="*/ 475899 h 1523944"/>
                    <a:gd name="connsiteX12" fmla="*/ 475609 w 1714437"/>
                    <a:gd name="connsiteY12" fmla="*/ 380652 h 1523944"/>
                    <a:gd name="connsiteX13" fmla="*/ 570855 w 1714437"/>
                    <a:gd name="connsiteY13" fmla="*/ 380652 h 1523944"/>
                    <a:gd name="connsiteX14" fmla="*/ 666102 w 1714437"/>
                    <a:gd name="connsiteY14" fmla="*/ 475898 h 1523944"/>
                    <a:gd name="connsiteX15" fmla="*/ 666102 w 1714437"/>
                    <a:gd name="connsiteY15" fmla="*/ 1103601 h 1523944"/>
                    <a:gd name="connsiteX16" fmla="*/ 704200 w 1714437"/>
                    <a:gd name="connsiteY16" fmla="*/ 1141700 h 1523944"/>
                    <a:gd name="connsiteX17" fmla="*/ 1008990 w 1714437"/>
                    <a:gd name="connsiteY17" fmla="*/ 1141700 h 1523944"/>
                    <a:gd name="connsiteX18" fmla="*/ 1047088 w 1714437"/>
                    <a:gd name="connsiteY18" fmla="*/ 1103602 h 1523944"/>
                    <a:gd name="connsiteX19" fmla="*/ 1047088 w 1714437"/>
                    <a:gd name="connsiteY19" fmla="*/ 475899 h 1523944"/>
                    <a:gd name="connsiteX20" fmla="*/ 1142335 w 1714437"/>
                    <a:gd name="connsiteY20" fmla="*/ 380652 h 1523944"/>
                    <a:gd name="connsiteX21" fmla="*/ 1237154 w 1714437"/>
                    <a:gd name="connsiteY21" fmla="*/ 380652 h 1523944"/>
                    <a:gd name="connsiteX22" fmla="*/ 1332401 w 1714437"/>
                    <a:gd name="connsiteY22" fmla="*/ 475858 h 1523944"/>
                    <a:gd name="connsiteX23" fmla="*/ 1332827 w 1714437"/>
                    <a:gd name="connsiteY23" fmla="*/ 1485558 h 1523944"/>
                    <a:gd name="connsiteX24" fmla="*/ 1370926 w 1714437"/>
                    <a:gd name="connsiteY24" fmla="*/ 1523657 h 1523944"/>
                    <a:gd name="connsiteX25" fmla="*/ 1675714 w 1714437"/>
                    <a:gd name="connsiteY25" fmla="*/ 1523657 h 1523944"/>
                    <a:gd name="connsiteX26" fmla="*/ 1713813 w 1714437"/>
                    <a:gd name="connsiteY26" fmla="*/ 1485558 h 1523944"/>
                    <a:gd name="connsiteX27" fmla="*/ 1713813 w 1714437"/>
                    <a:gd name="connsiteY27" fmla="*/ 418798 h 1523944"/>
                    <a:gd name="connsiteX28" fmla="*/ 1675714 w 1714437"/>
                    <a:gd name="connsiteY28" fmla="*/ 380699 h 15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4437" h="1523944">
                      <a:moveTo>
                        <a:pt x="1523019" y="380699"/>
                      </a:moveTo>
                      <a:cubicBezTo>
                        <a:pt x="1417812" y="380699"/>
                        <a:pt x="1332526" y="295413"/>
                        <a:pt x="1332526" y="190206"/>
                      </a:cubicBezTo>
                      <a:cubicBezTo>
                        <a:pt x="1332526" y="190081"/>
                        <a:pt x="1332526" y="189955"/>
                        <a:pt x="1332526" y="189829"/>
                      </a:cubicBezTo>
                      <a:lnTo>
                        <a:pt x="1332827" y="37812"/>
                      </a:lnTo>
                      <a:cubicBezTo>
                        <a:pt x="1332827" y="16770"/>
                        <a:pt x="1315770" y="-287"/>
                        <a:pt x="1294728" y="-287"/>
                      </a:cubicBezTo>
                      <a:lnTo>
                        <a:pt x="37474" y="-287"/>
                      </a:lnTo>
                      <a:cubicBezTo>
                        <a:pt x="16433" y="-287"/>
                        <a:pt x="-624" y="16770"/>
                        <a:pt x="-624" y="37811"/>
                      </a:cubicBezTo>
                      <a:lnTo>
                        <a:pt x="-624" y="1485559"/>
                      </a:lnTo>
                      <a:cubicBezTo>
                        <a:pt x="-624" y="1506600"/>
                        <a:pt x="16433" y="1523657"/>
                        <a:pt x="37475" y="1523657"/>
                      </a:cubicBezTo>
                      <a:lnTo>
                        <a:pt x="342263" y="1523657"/>
                      </a:lnTo>
                      <a:cubicBezTo>
                        <a:pt x="363305" y="1523657"/>
                        <a:pt x="380362" y="1506600"/>
                        <a:pt x="380362" y="1485559"/>
                      </a:cubicBezTo>
                      <a:lnTo>
                        <a:pt x="380362" y="475899"/>
                      </a:lnTo>
                      <a:cubicBezTo>
                        <a:pt x="380362" y="423295"/>
                        <a:pt x="423006" y="380652"/>
                        <a:pt x="475609" y="380652"/>
                      </a:cubicBezTo>
                      <a:lnTo>
                        <a:pt x="570855" y="380652"/>
                      </a:lnTo>
                      <a:cubicBezTo>
                        <a:pt x="623458" y="380652"/>
                        <a:pt x="666102" y="423295"/>
                        <a:pt x="666102" y="475898"/>
                      </a:cubicBezTo>
                      <a:lnTo>
                        <a:pt x="666102" y="1103601"/>
                      </a:lnTo>
                      <a:cubicBezTo>
                        <a:pt x="666102" y="1124642"/>
                        <a:pt x="683159" y="1141700"/>
                        <a:pt x="704200" y="1141700"/>
                      </a:cubicBezTo>
                      <a:lnTo>
                        <a:pt x="1008990" y="1141700"/>
                      </a:lnTo>
                      <a:cubicBezTo>
                        <a:pt x="1030031" y="1141700"/>
                        <a:pt x="1047088" y="1124643"/>
                        <a:pt x="1047088" y="1103602"/>
                      </a:cubicBezTo>
                      <a:lnTo>
                        <a:pt x="1047088" y="475899"/>
                      </a:lnTo>
                      <a:cubicBezTo>
                        <a:pt x="1047088" y="423295"/>
                        <a:pt x="1089732" y="380652"/>
                        <a:pt x="1142335" y="380652"/>
                      </a:cubicBezTo>
                      <a:lnTo>
                        <a:pt x="1237154" y="380652"/>
                      </a:lnTo>
                      <a:cubicBezTo>
                        <a:pt x="1289742" y="380652"/>
                        <a:pt x="1332379" y="423271"/>
                        <a:pt x="1332401" y="475858"/>
                      </a:cubicBezTo>
                      <a:lnTo>
                        <a:pt x="1332827" y="1485558"/>
                      </a:lnTo>
                      <a:cubicBezTo>
                        <a:pt x="1332827" y="1506599"/>
                        <a:pt x="1349884" y="1523657"/>
                        <a:pt x="1370926" y="1523657"/>
                      </a:cubicBezTo>
                      <a:lnTo>
                        <a:pt x="1675714" y="1523657"/>
                      </a:lnTo>
                      <a:cubicBezTo>
                        <a:pt x="1696755" y="1523657"/>
                        <a:pt x="1713813" y="1506600"/>
                        <a:pt x="1713813" y="1485558"/>
                      </a:cubicBezTo>
                      <a:lnTo>
                        <a:pt x="1713813" y="418798"/>
                      </a:lnTo>
                      <a:cubicBezTo>
                        <a:pt x="1713813" y="397756"/>
                        <a:pt x="1696756" y="380699"/>
                        <a:pt x="1675714" y="380699"/>
                      </a:cubicBezTo>
                      <a:close/>
                    </a:path>
                  </a:pathLst>
                </a:custGeom>
                <a:solidFill>
                  <a:srgbClr val="FFFFFF"/>
                </a:solidFill>
                <a:ln w="9525" cap="flat">
                  <a:noFill/>
                  <a:prstDash val="solid"/>
                  <a:miter/>
                </a:ln>
              </p:spPr>
              <p:txBody>
                <a:bodyPr rtlCol="0" anchor="ctr"/>
                <a:lstStyle/>
                <a:p>
                  <a:endParaRPr lang="en-US" sz="1801"/>
                </a:p>
              </p:txBody>
            </p:sp>
            <p:sp>
              <p:nvSpPr>
                <p:cNvPr id="22" name="Freeform: Shape 21">
                  <a:extLst>
                    <a:ext uri="{FF2B5EF4-FFF2-40B4-BE49-F238E27FC236}">
                      <a16:creationId xmlns:a16="http://schemas.microsoft.com/office/drawing/2014/main" id="{69AAC780-C3F4-5780-BE82-9C12516DC723}"/>
                    </a:ext>
                  </a:extLst>
                </p:cNvPr>
                <p:cNvSpPr/>
                <p:nvPr/>
              </p:nvSpPr>
              <p:spPr>
                <a:xfrm>
                  <a:off x="5361738" y="3100240"/>
                  <a:ext cx="1523944" cy="1523949"/>
                </a:xfrm>
                <a:custGeom>
                  <a:avLst/>
                  <a:gdLst>
                    <a:gd name="connsiteX0" fmla="*/ 37474 w 1523944"/>
                    <a:gd name="connsiteY0" fmla="*/ -287 h 1523944"/>
                    <a:gd name="connsiteX1" fmla="*/ 1104236 w 1523944"/>
                    <a:gd name="connsiteY1" fmla="*/ -287 h 1523944"/>
                    <a:gd name="connsiteX2" fmla="*/ 1142334 w 1523944"/>
                    <a:gd name="connsiteY2" fmla="*/ 37811 h 1523944"/>
                    <a:gd name="connsiteX3" fmla="*/ 1142334 w 1523944"/>
                    <a:gd name="connsiteY3" fmla="*/ 190003 h 1523944"/>
                    <a:gd name="connsiteX4" fmla="*/ 1332573 w 1523944"/>
                    <a:gd name="connsiteY4" fmla="*/ 380495 h 1523944"/>
                    <a:gd name="connsiteX5" fmla="*/ 1485222 w 1523944"/>
                    <a:gd name="connsiteY5" fmla="*/ 380699 h 1523944"/>
                    <a:gd name="connsiteX6" fmla="*/ 1523320 w 1523944"/>
                    <a:gd name="connsiteY6" fmla="*/ 418797 h 1523944"/>
                    <a:gd name="connsiteX7" fmla="*/ 1523320 w 1523944"/>
                    <a:gd name="connsiteY7" fmla="*/ 418797 h 1523944"/>
                    <a:gd name="connsiteX8" fmla="*/ 1523320 w 1523944"/>
                    <a:gd name="connsiteY8" fmla="*/ 1485558 h 1523944"/>
                    <a:gd name="connsiteX9" fmla="*/ 1485222 w 1523944"/>
                    <a:gd name="connsiteY9" fmla="*/ 1523657 h 1523944"/>
                    <a:gd name="connsiteX10" fmla="*/ 1180433 w 1523944"/>
                    <a:gd name="connsiteY10" fmla="*/ 1523657 h 1523944"/>
                    <a:gd name="connsiteX11" fmla="*/ 1142334 w 1523944"/>
                    <a:gd name="connsiteY11" fmla="*/ 1485558 h 1523944"/>
                    <a:gd name="connsiteX12" fmla="*/ 1142334 w 1523944"/>
                    <a:gd name="connsiteY12" fmla="*/ 475940 h 1523944"/>
                    <a:gd name="connsiteX13" fmla="*/ 1047146 w 1523944"/>
                    <a:gd name="connsiteY13" fmla="*/ 380699 h 1523944"/>
                    <a:gd name="connsiteX14" fmla="*/ 475551 w 1523944"/>
                    <a:gd name="connsiteY14" fmla="*/ 380699 h 1523944"/>
                    <a:gd name="connsiteX15" fmla="*/ 380362 w 1523944"/>
                    <a:gd name="connsiteY15" fmla="*/ 475940 h 1523944"/>
                    <a:gd name="connsiteX16" fmla="*/ 380362 w 1523944"/>
                    <a:gd name="connsiteY16" fmla="*/ 1485558 h 1523944"/>
                    <a:gd name="connsiteX17" fmla="*/ 342263 w 1523944"/>
                    <a:gd name="connsiteY17" fmla="*/ 1523657 h 1523944"/>
                    <a:gd name="connsiteX18" fmla="*/ 37474 w 1523944"/>
                    <a:gd name="connsiteY18" fmla="*/ 1523657 h 1523944"/>
                    <a:gd name="connsiteX19" fmla="*/ -624 w 1523944"/>
                    <a:gd name="connsiteY19" fmla="*/ 1485558 h 1523944"/>
                    <a:gd name="connsiteX20" fmla="*/ -624 w 1523944"/>
                    <a:gd name="connsiteY20" fmla="*/ 37812 h 1523944"/>
                    <a:gd name="connsiteX21" fmla="*/ 37474 w 1523944"/>
                    <a:gd name="connsiteY21" fmla="*/ -287 h 15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3944" h="1523944">
                      <a:moveTo>
                        <a:pt x="37474" y="-287"/>
                      </a:moveTo>
                      <a:lnTo>
                        <a:pt x="1104236" y="-287"/>
                      </a:lnTo>
                      <a:cubicBezTo>
                        <a:pt x="1125277" y="-287"/>
                        <a:pt x="1142334" y="16770"/>
                        <a:pt x="1142334" y="37811"/>
                      </a:cubicBezTo>
                      <a:lnTo>
                        <a:pt x="1142334" y="190003"/>
                      </a:lnTo>
                      <a:cubicBezTo>
                        <a:pt x="1142334" y="295110"/>
                        <a:pt x="1227466" y="380355"/>
                        <a:pt x="1332573" y="380495"/>
                      </a:cubicBezTo>
                      <a:lnTo>
                        <a:pt x="1485222" y="380699"/>
                      </a:lnTo>
                      <a:cubicBezTo>
                        <a:pt x="1506263" y="380699"/>
                        <a:pt x="1523320" y="397756"/>
                        <a:pt x="1523320" y="418797"/>
                      </a:cubicBezTo>
                      <a:cubicBezTo>
                        <a:pt x="1523320" y="418797"/>
                        <a:pt x="1523320" y="418797"/>
                        <a:pt x="1523320" y="418797"/>
                      </a:cubicBezTo>
                      <a:lnTo>
                        <a:pt x="1523320" y="1485558"/>
                      </a:lnTo>
                      <a:cubicBezTo>
                        <a:pt x="1523320" y="1506600"/>
                        <a:pt x="1506263" y="1523657"/>
                        <a:pt x="1485222" y="1523657"/>
                      </a:cubicBezTo>
                      <a:lnTo>
                        <a:pt x="1180433" y="1523657"/>
                      </a:lnTo>
                      <a:cubicBezTo>
                        <a:pt x="1159392" y="1523657"/>
                        <a:pt x="1142334" y="1506600"/>
                        <a:pt x="1142334" y="1485558"/>
                      </a:cubicBezTo>
                      <a:lnTo>
                        <a:pt x="1142334" y="475940"/>
                      </a:lnTo>
                      <a:cubicBezTo>
                        <a:pt x="1142333" y="423361"/>
                        <a:pt x="1099725" y="380729"/>
                        <a:pt x="1047146" y="380699"/>
                      </a:cubicBezTo>
                      <a:lnTo>
                        <a:pt x="475551" y="380699"/>
                      </a:lnTo>
                      <a:cubicBezTo>
                        <a:pt x="422972" y="380729"/>
                        <a:pt x="380363" y="423360"/>
                        <a:pt x="380362" y="475940"/>
                      </a:cubicBezTo>
                      <a:lnTo>
                        <a:pt x="380362" y="1485558"/>
                      </a:lnTo>
                      <a:cubicBezTo>
                        <a:pt x="380362" y="1506600"/>
                        <a:pt x="363305" y="1523657"/>
                        <a:pt x="342263" y="1523657"/>
                      </a:cubicBezTo>
                      <a:lnTo>
                        <a:pt x="37474" y="1523657"/>
                      </a:lnTo>
                      <a:cubicBezTo>
                        <a:pt x="16433" y="1523657"/>
                        <a:pt x="-624" y="1506600"/>
                        <a:pt x="-624" y="1485558"/>
                      </a:cubicBezTo>
                      <a:lnTo>
                        <a:pt x="-624" y="37812"/>
                      </a:lnTo>
                      <a:cubicBezTo>
                        <a:pt x="-624" y="16770"/>
                        <a:pt x="16433" y="-287"/>
                        <a:pt x="37474" y="-287"/>
                      </a:cubicBezTo>
                      <a:close/>
                    </a:path>
                  </a:pathLst>
                </a:custGeom>
                <a:solidFill>
                  <a:srgbClr val="FFFFFF"/>
                </a:solidFill>
                <a:ln w="9525" cap="flat">
                  <a:noFill/>
                  <a:prstDash val="solid"/>
                  <a:miter/>
                </a:ln>
              </p:spPr>
              <p:txBody>
                <a:bodyPr rtlCol="0" anchor="ctr"/>
                <a:lstStyle/>
                <a:p>
                  <a:endParaRPr lang="en-US" sz="1801"/>
                </a:p>
              </p:txBody>
            </p:sp>
            <p:sp>
              <p:nvSpPr>
                <p:cNvPr id="23" name="Freeform: Shape 22">
                  <a:extLst>
                    <a:ext uri="{FF2B5EF4-FFF2-40B4-BE49-F238E27FC236}">
                      <a16:creationId xmlns:a16="http://schemas.microsoft.com/office/drawing/2014/main" id="{36E1663D-AF21-3C95-61AE-CA4E0B19F45D}"/>
                    </a:ext>
                  </a:extLst>
                </p:cNvPr>
                <p:cNvSpPr/>
                <p:nvPr/>
              </p:nvSpPr>
              <p:spPr>
                <a:xfrm>
                  <a:off x="3603806" y="3100244"/>
                  <a:ext cx="1523944" cy="1523944"/>
                </a:xfrm>
                <a:custGeom>
                  <a:avLst/>
                  <a:gdLst>
                    <a:gd name="connsiteX0" fmla="*/ 1485221 w 1523944"/>
                    <a:gd name="connsiteY0" fmla="*/ 380699 h 1523944"/>
                    <a:gd name="connsiteX1" fmla="*/ 1332080 w 1523944"/>
                    <a:gd name="connsiteY1" fmla="*/ 380099 h 1523944"/>
                    <a:gd name="connsiteX2" fmla="*/ 1142333 w 1523944"/>
                    <a:gd name="connsiteY2" fmla="*/ 189608 h 1523944"/>
                    <a:gd name="connsiteX3" fmla="*/ 1142334 w 1523944"/>
                    <a:gd name="connsiteY3" fmla="*/ 37812 h 1523944"/>
                    <a:gd name="connsiteX4" fmla="*/ 1104235 w 1523944"/>
                    <a:gd name="connsiteY4" fmla="*/ -287 h 1523944"/>
                    <a:gd name="connsiteX5" fmla="*/ 761348 w 1523944"/>
                    <a:gd name="connsiteY5" fmla="*/ -287 h 1523944"/>
                    <a:gd name="connsiteX6" fmla="*/ -624 w 1523944"/>
                    <a:gd name="connsiteY6" fmla="*/ 761685 h 1523944"/>
                    <a:gd name="connsiteX7" fmla="*/ -624 w 1523944"/>
                    <a:gd name="connsiteY7" fmla="*/ 1485558 h 1523944"/>
                    <a:gd name="connsiteX8" fmla="*/ 37474 w 1523944"/>
                    <a:gd name="connsiteY8" fmla="*/ 1523657 h 1523944"/>
                    <a:gd name="connsiteX9" fmla="*/ 342263 w 1523944"/>
                    <a:gd name="connsiteY9" fmla="*/ 1523657 h 1523944"/>
                    <a:gd name="connsiteX10" fmla="*/ 380362 w 1523944"/>
                    <a:gd name="connsiteY10" fmla="*/ 1485558 h 1523944"/>
                    <a:gd name="connsiteX11" fmla="*/ 380362 w 1523944"/>
                    <a:gd name="connsiteY11" fmla="*/ 761685 h 1523944"/>
                    <a:gd name="connsiteX12" fmla="*/ 761348 w 1523944"/>
                    <a:gd name="connsiteY12" fmla="*/ 380700 h 1523944"/>
                    <a:gd name="connsiteX13" fmla="*/ 1047145 w 1523944"/>
                    <a:gd name="connsiteY13" fmla="*/ 380699 h 1523944"/>
                    <a:gd name="connsiteX14" fmla="*/ 1142334 w 1523944"/>
                    <a:gd name="connsiteY14" fmla="*/ 475940 h 1523944"/>
                    <a:gd name="connsiteX15" fmla="*/ 1142334 w 1523944"/>
                    <a:gd name="connsiteY15" fmla="*/ 666433 h 1523944"/>
                    <a:gd name="connsiteX16" fmla="*/ 1047087 w 1523944"/>
                    <a:gd name="connsiteY16" fmla="*/ 761679 h 1523944"/>
                    <a:gd name="connsiteX17" fmla="*/ 1047088 w 1523944"/>
                    <a:gd name="connsiteY17" fmla="*/ 761685 h 1523944"/>
                    <a:gd name="connsiteX18" fmla="*/ 628002 w 1523944"/>
                    <a:gd name="connsiteY18" fmla="*/ 761685 h 1523944"/>
                    <a:gd name="connsiteX19" fmla="*/ 589904 w 1523944"/>
                    <a:gd name="connsiteY19" fmla="*/ 799783 h 1523944"/>
                    <a:gd name="connsiteX20" fmla="*/ 589904 w 1523944"/>
                    <a:gd name="connsiteY20" fmla="*/ 1104573 h 1523944"/>
                    <a:gd name="connsiteX21" fmla="*/ 628002 w 1523944"/>
                    <a:gd name="connsiteY21" fmla="*/ 1142672 h 1523944"/>
                    <a:gd name="connsiteX22" fmla="*/ 1047145 w 1523944"/>
                    <a:gd name="connsiteY22" fmla="*/ 1142671 h 1523944"/>
                    <a:gd name="connsiteX23" fmla="*/ 1142334 w 1523944"/>
                    <a:gd name="connsiteY23" fmla="*/ 1237912 h 1523944"/>
                    <a:gd name="connsiteX24" fmla="*/ 1142334 w 1523944"/>
                    <a:gd name="connsiteY24" fmla="*/ 1485558 h 1523944"/>
                    <a:gd name="connsiteX25" fmla="*/ 1180433 w 1523944"/>
                    <a:gd name="connsiteY25" fmla="*/ 1523657 h 1523944"/>
                    <a:gd name="connsiteX26" fmla="*/ 1485221 w 1523944"/>
                    <a:gd name="connsiteY26" fmla="*/ 1523657 h 1523944"/>
                    <a:gd name="connsiteX27" fmla="*/ 1523320 w 1523944"/>
                    <a:gd name="connsiteY27" fmla="*/ 1485558 h 1523944"/>
                    <a:gd name="connsiteX28" fmla="*/ 1523320 w 1523944"/>
                    <a:gd name="connsiteY28" fmla="*/ 418797 h 1523944"/>
                    <a:gd name="connsiteX29" fmla="*/ 1485222 w 1523944"/>
                    <a:gd name="connsiteY29" fmla="*/ 380699 h 15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23944" h="1523944">
                      <a:moveTo>
                        <a:pt x="1485221" y="380699"/>
                      </a:moveTo>
                      <a:lnTo>
                        <a:pt x="1332080" y="380099"/>
                      </a:lnTo>
                      <a:cubicBezTo>
                        <a:pt x="1227166" y="379688"/>
                        <a:pt x="1142333" y="294523"/>
                        <a:pt x="1142333" y="189608"/>
                      </a:cubicBezTo>
                      <a:lnTo>
                        <a:pt x="1142334" y="37812"/>
                      </a:lnTo>
                      <a:cubicBezTo>
                        <a:pt x="1142334" y="16770"/>
                        <a:pt x="1125277" y="-287"/>
                        <a:pt x="1104235" y="-287"/>
                      </a:cubicBezTo>
                      <a:lnTo>
                        <a:pt x="761348" y="-287"/>
                      </a:lnTo>
                      <a:cubicBezTo>
                        <a:pt x="340522" y="-287"/>
                        <a:pt x="-624" y="340859"/>
                        <a:pt x="-624" y="761685"/>
                      </a:cubicBezTo>
                      <a:lnTo>
                        <a:pt x="-624" y="1485558"/>
                      </a:lnTo>
                      <a:cubicBezTo>
                        <a:pt x="-624" y="1506600"/>
                        <a:pt x="16433" y="1523657"/>
                        <a:pt x="37474" y="1523657"/>
                      </a:cubicBezTo>
                      <a:lnTo>
                        <a:pt x="342263" y="1523657"/>
                      </a:lnTo>
                      <a:cubicBezTo>
                        <a:pt x="363304" y="1523657"/>
                        <a:pt x="380362" y="1506600"/>
                        <a:pt x="380362" y="1485558"/>
                      </a:cubicBezTo>
                      <a:lnTo>
                        <a:pt x="380362" y="761685"/>
                      </a:lnTo>
                      <a:cubicBezTo>
                        <a:pt x="380362" y="551272"/>
                        <a:pt x="550935" y="380700"/>
                        <a:pt x="761348" y="380700"/>
                      </a:cubicBezTo>
                      <a:lnTo>
                        <a:pt x="1047145" y="380699"/>
                      </a:lnTo>
                      <a:cubicBezTo>
                        <a:pt x="1099724" y="380729"/>
                        <a:pt x="1142333" y="423360"/>
                        <a:pt x="1142334" y="475940"/>
                      </a:cubicBezTo>
                      <a:lnTo>
                        <a:pt x="1142334" y="666433"/>
                      </a:lnTo>
                      <a:cubicBezTo>
                        <a:pt x="1142334" y="719036"/>
                        <a:pt x="1099690" y="761679"/>
                        <a:pt x="1047087" y="761679"/>
                      </a:cubicBezTo>
                      <a:lnTo>
                        <a:pt x="1047088" y="761685"/>
                      </a:lnTo>
                      <a:lnTo>
                        <a:pt x="628002" y="761685"/>
                      </a:lnTo>
                      <a:cubicBezTo>
                        <a:pt x="606961" y="761685"/>
                        <a:pt x="589904" y="778742"/>
                        <a:pt x="589904" y="799783"/>
                      </a:cubicBezTo>
                      <a:lnTo>
                        <a:pt x="589904" y="1104573"/>
                      </a:lnTo>
                      <a:cubicBezTo>
                        <a:pt x="589904" y="1125614"/>
                        <a:pt x="606961" y="1142672"/>
                        <a:pt x="628002" y="1142672"/>
                      </a:cubicBezTo>
                      <a:lnTo>
                        <a:pt x="1047145" y="1142671"/>
                      </a:lnTo>
                      <a:cubicBezTo>
                        <a:pt x="1099724" y="1142701"/>
                        <a:pt x="1142333" y="1185333"/>
                        <a:pt x="1142334" y="1237912"/>
                      </a:cubicBezTo>
                      <a:lnTo>
                        <a:pt x="1142334" y="1485558"/>
                      </a:lnTo>
                      <a:cubicBezTo>
                        <a:pt x="1142334" y="1506600"/>
                        <a:pt x="1159391" y="1523657"/>
                        <a:pt x="1180433" y="1523657"/>
                      </a:cubicBezTo>
                      <a:lnTo>
                        <a:pt x="1485221" y="1523657"/>
                      </a:lnTo>
                      <a:cubicBezTo>
                        <a:pt x="1506262" y="1523657"/>
                        <a:pt x="1523320" y="1506600"/>
                        <a:pt x="1523320" y="1485558"/>
                      </a:cubicBezTo>
                      <a:lnTo>
                        <a:pt x="1523320" y="418797"/>
                      </a:lnTo>
                      <a:cubicBezTo>
                        <a:pt x="1523320" y="397756"/>
                        <a:pt x="1506263" y="380699"/>
                        <a:pt x="1485222" y="380699"/>
                      </a:cubicBezTo>
                      <a:close/>
                    </a:path>
                  </a:pathLst>
                </a:custGeom>
                <a:solidFill>
                  <a:srgbClr val="FFFFFF"/>
                </a:solidFill>
                <a:ln w="9525" cap="flat">
                  <a:noFill/>
                  <a:prstDash val="solid"/>
                  <a:miter/>
                </a:ln>
              </p:spPr>
              <p:txBody>
                <a:bodyPr rtlCol="0" anchor="ctr"/>
                <a:lstStyle/>
                <a:p>
                  <a:endParaRPr lang="en-US" sz="1801"/>
                </a:p>
              </p:txBody>
            </p:sp>
            <p:sp>
              <p:nvSpPr>
                <p:cNvPr id="24" name="Freeform: Shape 23">
                  <a:extLst>
                    <a:ext uri="{FF2B5EF4-FFF2-40B4-BE49-F238E27FC236}">
                      <a16:creationId xmlns:a16="http://schemas.microsoft.com/office/drawing/2014/main" id="{E02F2C0F-EC03-E50D-D046-FE5E7FEA10AB}"/>
                    </a:ext>
                  </a:extLst>
                </p:cNvPr>
                <p:cNvSpPr/>
                <p:nvPr/>
              </p:nvSpPr>
              <p:spPr>
                <a:xfrm>
                  <a:off x="7075150" y="3100244"/>
                  <a:ext cx="1523999" cy="1524002"/>
                </a:xfrm>
                <a:custGeom>
                  <a:avLst/>
                  <a:gdLst>
                    <a:gd name="connsiteX0" fmla="*/ 750663 w 1523999"/>
                    <a:gd name="connsiteY0" fmla="*/ 380711 h 1524002"/>
                    <a:gd name="connsiteX1" fmla="*/ 1485275 w 1523999"/>
                    <a:gd name="connsiteY1" fmla="*/ 380711 h 1524002"/>
                    <a:gd name="connsiteX2" fmla="*/ 1523375 w 1523999"/>
                    <a:gd name="connsiteY2" fmla="*/ 342619 h 1524002"/>
                    <a:gd name="connsiteX3" fmla="*/ 1523375 w 1523999"/>
                    <a:gd name="connsiteY3" fmla="*/ 342611 h 1524002"/>
                    <a:gd name="connsiteX4" fmla="*/ 1523375 w 1523999"/>
                    <a:gd name="connsiteY4" fmla="*/ 37813 h 1524002"/>
                    <a:gd name="connsiteX5" fmla="*/ 1485275 w 1523999"/>
                    <a:gd name="connsiteY5" fmla="*/ -287 h 1524002"/>
                    <a:gd name="connsiteX6" fmla="*/ 751339 w 1523999"/>
                    <a:gd name="connsiteY6" fmla="*/ -287 h 1524002"/>
                    <a:gd name="connsiteX7" fmla="*/ 36139 w 1523999"/>
                    <a:gd name="connsiteY7" fmla="*/ 521356 h 1524002"/>
                    <a:gd name="connsiteX8" fmla="*/ 721640 w 1523999"/>
                    <a:gd name="connsiteY8" fmla="*/ 1522695 h 1524002"/>
                    <a:gd name="connsiteX9" fmla="*/ 761334 w 1523999"/>
                    <a:gd name="connsiteY9" fmla="*/ 1486723 h 1524002"/>
                    <a:gd name="connsiteX10" fmla="*/ 761378 w 1523999"/>
                    <a:gd name="connsiteY10" fmla="*/ 1484500 h 1524002"/>
                    <a:gd name="connsiteX11" fmla="*/ 761378 w 1523999"/>
                    <a:gd name="connsiteY11" fmla="*/ 1237957 h 1524002"/>
                    <a:gd name="connsiteX12" fmla="*/ 856571 w 1523999"/>
                    <a:gd name="connsiteY12" fmla="*/ 1142707 h 1524002"/>
                    <a:gd name="connsiteX13" fmla="*/ 1047184 w 1523999"/>
                    <a:gd name="connsiteY13" fmla="*/ 1142707 h 1524002"/>
                    <a:gd name="connsiteX14" fmla="*/ 1142377 w 1523999"/>
                    <a:gd name="connsiteY14" fmla="*/ 1237957 h 1524002"/>
                    <a:gd name="connsiteX15" fmla="*/ 1142377 w 1523999"/>
                    <a:gd name="connsiteY15" fmla="*/ 1485615 h 1524002"/>
                    <a:gd name="connsiteX16" fmla="*/ 1180477 w 1523999"/>
                    <a:gd name="connsiteY16" fmla="*/ 1523715 h 1524002"/>
                    <a:gd name="connsiteX17" fmla="*/ 1485275 w 1523999"/>
                    <a:gd name="connsiteY17" fmla="*/ 1523715 h 1524002"/>
                    <a:gd name="connsiteX18" fmla="*/ 1523375 w 1523999"/>
                    <a:gd name="connsiteY18" fmla="*/ 1485615 h 1524002"/>
                    <a:gd name="connsiteX19" fmla="*/ 1523375 w 1523999"/>
                    <a:gd name="connsiteY19" fmla="*/ 799809 h 1524002"/>
                    <a:gd name="connsiteX20" fmla="*/ 1485275 w 1523999"/>
                    <a:gd name="connsiteY20" fmla="*/ 761709 h 1524002"/>
                    <a:gd name="connsiteX21" fmla="*/ 799478 w 1523999"/>
                    <a:gd name="connsiteY21" fmla="*/ 761709 h 1524002"/>
                    <a:gd name="connsiteX22" fmla="*/ 761378 w 1523999"/>
                    <a:gd name="connsiteY22" fmla="*/ 799809 h 1524002"/>
                    <a:gd name="connsiteX23" fmla="*/ 761378 w 1523999"/>
                    <a:gd name="connsiteY23" fmla="*/ 1001052 h 1524002"/>
                    <a:gd name="connsiteX24" fmla="*/ 653269 w 1523999"/>
                    <a:gd name="connsiteY24" fmla="*/ 1109505 h 1524002"/>
                    <a:gd name="connsiteX25" fmla="*/ 634372 w 1523999"/>
                    <a:gd name="connsiteY25" fmla="*/ 1107874 h 1524002"/>
                    <a:gd name="connsiteX26" fmla="*/ 525551 w 1523999"/>
                    <a:gd name="connsiteY26" fmla="*/ 1060599 h 1524002"/>
                    <a:gd name="connsiteX27" fmla="*/ 408697 w 1523999"/>
                    <a:gd name="connsiteY27" fmla="*/ 613206 h 1524002"/>
                    <a:gd name="connsiteX28" fmla="*/ 750662 w 1523999"/>
                    <a:gd name="connsiteY28" fmla="*/ 380711 h 15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23999" h="1524002">
                      <a:moveTo>
                        <a:pt x="750663" y="380711"/>
                      </a:moveTo>
                      <a:lnTo>
                        <a:pt x="1485275" y="380711"/>
                      </a:lnTo>
                      <a:cubicBezTo>
                        <a:pt x="1506314" y="380713"/>
                        <a:pt x="1523373" y="363659"/>
                        <a:pt x="1523375" y="342619"/>
                      </a:cubicBezTo>
                      <a:cubicBezTo>
                        <a:pt x="1523375" y="342617"/>
                        <a:pt x="1523375" y="342614"/>
                        <a:pt x="1523375" y="342611"/>
                      </a:cubicBezTo>
                      <a:lnTo>
                        <a:pt x="1523375" y="37813"/>
                      </a:lnTo>
                      <a:cubicBezTo>
                        <a:pt x="1523374" y="16771"/>
                        <a:pt x="1506317" y="-286"/>
                        <a:pt x="1485275" y="-287"/>
                      </a:cubicBezTo>
                      <a:lnTo>
                        <a:pt x="751339" y="-287"/>
                      </a:lnTo>
                      <a:cubicBezTo>
                        <a:pt x="424919" y="-287"/>
                        <a:pt x="131827" y="209280"/>
                        <a:pt x="36139" y="521356"/>
                      </a:cubicBezTo>
                      <a:cubicBezTo>
                        <a:pt x="-119966" y="1030512"/>
                        <a:pt x="242306" y="1498073"/>
                        <a:pt x="721640" y="1522695"/>
                      </a:cubicBezTo>
                      <a:cubicBezTo>
                        <a:pt x="742534" y="1523723"/>
                        <a:pt x="760306" y="1507618"/>
                        <a:pt x="761334" y="1486723"/>
                      </a:cubicBezTo>
                      <a:cubicBezTo>
                        <a:pt x="761370" y="1485983"/>
                        <a:pt x="761385" y="1485241"/>
                        <a:pt x="761378" y="1484500"/>
                      </a:cubicBezTo>
                      <a:lnTo>
                        <a:pt x="761378" y="1237957"/>
                      </a:lnTo>
                      <a:cubicBezTo>
                        <a:pt x="761381" y="1185374"/>
                        <a:pt x="803990" y="1142740"/>
                        <a:pt x="856571" y="1142707"/>
                      </a:cubicBezTo>
                      <a:lnTo>
                        <a:pt x="1047184" y="1142707"/>
                      </a:lnTo>
                      <a:cubicBezTo>
                        <a:pt x="1099766" y="1142740"/>
                        <a:pt x="1142375" y="1185375"/>
                        <a:pt x="1142377" y="1237957"/>
                      </a:cubicBezTo>
                      <a:lnTo>
                        <a:pt x="1142377" y="1485615"/>
                      </a:lnTo>
                      <a:cubicBezTo>
                        <a:pt x="1142378" y="1506657"/>
                        <a:pt x="1159435" y="1523714"/>
                        <a:pt x="1180477" y="1523715"/>
                      </a:cubicBezTo>
                      <a:lnTo>
                        <a:pt x="1485275" y="1523715"/>
                      </a:lnTo>
                      <a:cubicBezTo>
                        <a:pt x="1506317" y="1523714"/>
                        <a:pt x="1523374" y="1506657"/>
                        <a:pt x="1523375" y="1485615"/>
                      </a:cubicBezTo>
                      <a:lnTo>
                        <a:pt x="1523375" y="799809"/>
                      </a:lnTo>
                      <a:cubicBezTo>
                        <a:pt x="1523374" y="778767"/>
                        <a:pt x="1506317" y="761710"/>
                        <a:pt x="1485275" y="761709"/>
                      </a:cubicBezTo>
                      <a:lnTo>
                        <a:pt x="799478" y="761709"/>
                      </a:lnTo>
                      <a:cubicBezTo>
                        <a:pt x="778437" y="761710"/>
                        <a:pt x="761379" y="778767"/>
                        <a:pt x="761378" y="799809"/>
                      </a:cubicBezTo>
                      <a:lnTo>
                        <a:pt x="761378" y="1001052"/>
                      </a:lnTo>
                      <a:cubicBezTo>
                        <a:pt x="761474" y="1060854"/>
                        <a:pt x="713071" y="1109410"/>
                        <a:pt x="653269" y="1109505"/>
                      </a:cubicBezTo>
                      <a:cubicBezTo>
                        <a:pt x="646934" y="1109515"/>
                        <a:pt x="640611" y="1108969"/>
                        <a:pt x="634372" y="1107874"/>
                      </a:cubicBezTo>
                      <a:cubicBezTo>
                        <a:pt x="594787" y="1101219"/>
                        <a:pt x="557430" y="1084990"/>
                        <a:pt x="525551" y="1060599"/>
                      </a:cubicBezTo>
                      <a:cubicBezTo>
                        <a:pt x="402277" y="963001"/>
                        <a:pt x="340321" y="791186"/>
                        <a:pt x="408697" y="613206"/>
                      </a:cubicBezTo>
                      <a:cubicBezTo>
                        <a:pt x="463696" y="472494"/>
                        <a:pt x="599585" y="380107"/>
                        <a:pt x="750662" y="380711"/>
                      </a:cubicBezTo>
                    </a:path>
                  </a:pathLst>
                </a:custGeom>
                <a:solidFill>
                  <a:srgbClr val="FFFFFF"/>
                </a:solidFill>
                <a:ln w="9525" cap="flat">
                  <a:noFill/>
                  <a:prstDash val="solid"/>
                  <a:miter/>
                </a:ln>
              </p:spPr>
              <p:txBody>
                <a:bodyPr rtlCol="0" anchor="ctr"/>
                <a:lstStyle/>
                <a:p>
                  <a:endParaRPr lang="en-US" sz="1801"/>
                </a:p>
              </p:txBody>
            </p:sp>
          </p:grpSp>
        </p:grpSp>
      </p:gr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p>
        </p:txBody>
      </p:sp>
      <p:sp>
        <p:nvSpPr>
          <p:cNvPr id="40" name="Title 1">
            <a:extLst>
              <a:ext uri="{FF2B5EF4-FFF2-40B4-BE49-F238E27FC236}">
                <a16:creationId xmlns:a16="http://schemas.microsoft.com/office/drawing/2014/main" id="{7A7693CA-216F-3FC5-C31F-DBAF7932A495}"/>
              </a:ext>
            </a:extLst>
          </p:cNvPr>
          <p:cNvSpPr>
            <a:spLocks noGrp="1"/>
          </p:cNvSpPr>
          <p:nvPr>
            <p:ph type="ctrTitle" hasCustomPrompt="1"/>
          </p:nvPr>
        </p:nvSpPr>
        <p:spPr>
          <a:xfrm>
            <a:off x="1524001" y="1126463"/>
            <a:ext cx="6056244" cy="2047284"/>
          </a:xfrm>
        </p:spPr>
        <p:txBody>
          <a:bodyPr anchor="b">
            <a:noAutofit/>
          </a:bodyPr>
          <a:lstStyle>
            <a:lvl1pPr algn="l">
              <a:lnSpc>
                <a:spcPct val="70000"/>
              </a:lnSpc>
              <a:defRPr sz="6000">
                <a:solidFill>
                  <a:schemeClr val="tx1"/>
                </a:solidFill>
                <a:latin typeface="+mj-lt"/>
              </a:defRPr>
            </a:lvl1pPr>
          </a:lstStyle>
          <a:p>
            <a:r>
              <a:rPr lang="en-US"/>
              <a:t>Click to add title</a:t>
            </a:r>
          </a:p>
        </p:txBody>
      </p:sp>
      <p:sp>
        <p:nvSpPr>
          <p:cNvPr id="41" name="Subtitle 2">
            <a:extLst>
              <a:ext uri="{FF2B5EF4-FFF2-40B4-BE49-F238E27FC236}">
                <a16:creationId xmlns:a16="http://schemas.microsoft.com/office/drawing/2014/main" id="{6B9B0EA8-0FC3-B4D1-1D49-4189835C4F61}"/>
              </a:ext>
            </a:extLst>
          </p:cNvPr>
          <p:cNvSpPr>
            <a:spLocks noGrp="1"/>
          </p:cNvSpPr>
          <p:nvPr>
            <p:ph type="subTitle" idx="1" hasCustomPrompt="1"/>
          </p:nvPr>
        </p:nvSpPr>
        <p:spPr>
          <a:xfrm>
            <a:off x="1524001" y="3186053"/>
            <a:ext cx="6056244" cy="2002044"/>
          </a:xfrm>
        </p:spPr>
        <p:txBody>
          <a:bodyPr>
            <a:noAutofit/>
          </a:bodyPr>
          <a:lstStyle>
            <a:lvl1pPr marL="0" indent="0" algn="l">
              <a:lnSpc>
                <a:spcPct val="110000"/>
              </a:lnSpc>
              <a:buNone/>
              <a:defRPr sz="2800" b="1">
                <a:solidFill>
                  <a:schemeClr val="tx1"/>
                </a:solidFill>
              </a:defRPr>
            </a:lvl1pPr>
            <a:lvl2pPr marL="457176" indent="0" algn="ctr">
              <a:buNone/>
              <a:defRPr sz="2000"/>
            </a:lvl2pPr>
            <a:lvl3pPr marL="914353" indent="0" algn="ctr">
              <a:buNone/>
              <a:defRPr sz="1801"/>
            </a:lvl3pPr>
            <a:lvl4pPr marL="1371527" indent="0" algn="ctr">
              <a:buNone/>
              <a:defRPr sz="1600"/>
            </a:lvl4pPr>
            <a:lvl5pPr marL="1828704" indent="0" algn="ctr">
              <a:buNone/>
              <a:defRPr sz="1600"/>
            </a:lvl5pPr>
            <a:lvl6pPr marL="2285881" indent="0" algn="ctr">
              <a:buNone/>
              <a:defRPr sz="1600"/>
            </a:lvl6pPr>
            <a:lvl7pPr marL="2743056" indent="0" algn="ctr">
              <a:buNone/>
              <a:defRPr sz="1600"/>
            </a:lvl7pPr>
            <a:lvl8pPr marL="3200232" indent="0" algn="ctr">
              <a:buNone/>
              <a:defRPr sz="1600"/>
            </a:lvl8pPr>
            <a:lvl9pPr marL="3657409" indent="0" algn="ctr">
              <a:buNone/>
              <a:defRPr sz="1600"/>
            </a:lvl9pPr>
          </a:lstStyle>
          <a:p>
            <a:r>
              <a:rPr lang="en-US"/>
              <a:t>Click to add subtitle</a:t>
            </a:r>
          </a:p>
        </p:txBody>
      </p:sp>
    </p:spTree>
    <p:extLst>
      <p:ext uri="{BB962C8B-B14F-4D97-AF65-F5344CB8AC3E}">
        <p14:creationId xmlns:p14="http://schemas.microsoft.com/office/powerpoint/2010/main" val="385980888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arge Text and Image">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780FE472-B2B4-E697-1586-57FBFF63464A}"/>
              </a:ext>
            </a:extLst>
          </p:cNvPr>
          <p:cNvGrpSpPr/>
          <p:nvPr userDrawn="1"/>
        </p:nvGrpSpPr>
        <p:grpSpPr>
          <a:xfrm>
            <a:off x="6203950" y="5283199"/>
            <a:ext cx="1524000" cy="1574800"/>
            <a:chOff x="6223000" y="5283199"/>
            <a:chExt cx="1524000" cy="1574800"/>
          </a:xfrm>
        </p:grpSpPr>
        <p:sp>
          <p:nvSpPr>
            <p:cNvPr id="69" name="Freeform: Shape 68">
              <a:extLst>
                <a:ext uri="{FF2B5EF4-FFF2-40B4-BE49-F238E27FC236}">
                  <a16:creationId xmlns:a16="http://schemas.microsoft.com/office/drawing/2014/main" id="{5BE081DA-E770-B289-50D6-47FBC4C2ADFC}"/>
                </a:ext>
              </a:extLst>
            </p:cNvPr>
            <p:cNvSpPr/>
            <p:nvPr userDrawn="1"/>
          </p:nvSpPr>
          <p:spPr>
            <a:xfrm>
              <a:off x="6223000" y="60452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3A87F4"/>
            </a:solidFill>
            <a:ln w="6343" cap="flat">
              <a:noFill/>
              <a:prstDash val="solid"/>
              <a:miter/>
            </a:ln>
          </p:spPr>
          <p:txBody>
            <a:bodyPr rtlCol="0" anchor="ctr"/>
            <a:lstStyle/>
            <a:p>
              <a:endParaRPr lang="en-US" sz="1801"/>
            </a:p>
          </p:txBody>
        </p:sp>
        <p:sp>
          <p:nvSpPr>
            <p:cNvPr id="70" name="Freeform: Shape 69">
              <a:extLst>
                <a:ext uri="{FF2B5EF4-FFF2-40B4-BE49-F238E27FC236}">
                  <a16:creationId xmlns:a16="http://schemas.microsoft.com/office/drawing/2014/main" id="{FBECDD00-8878-15F4-8A6E-CC50854CB49B}"/>
                </a:ext>
              </a:extLst>
            </p:cNvPr>
            <p:cNvSpPr/>
            <p:nvPr userDrawn="1"/>
          </p:nvSpPr>
          <p:spPr>
            <a:xfrm rot="10800000">
              <a:off x="6223000" y="68071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0855DB"/>
            </a:solidFill>
            <a:ln w="6343" cap="flat">
              <a:noFill/>
              <a:prstDash val="solid"/>
              <a:miter/>
            </a:ln>
          </p:spPr>
          <p:txBody>
            <a:bodyPr rtlCol="0" anchor="ctr"/>
            <a:lstStyle/>
            <a:p>
              <a:endParaRPr lang="en-US" sz="1801"/>
            </a:p>
          </p:txBody>
        </p:sp>
        <p:sp>
          <p:nvSpPr>
            <p:cNvPr id="71" name="Freeform: Shape 70">
              <a:extLst>
                <a:ext uri="{FF2B5EF4-FFF2-40B4-BE49-F238E27FC236}">
                  <a16:creationId xmlns:a16="http://schemas.microsoft.com/office/drawing/2014/main" id="{F3533F5A-7C78-40BA-0EB4-2E337CA46645}"/>
                </a:ext>
              </a:extLst>
            </p:cNvPr>
            <p:cNvSpPr/>
            <p:nvPr userDrawn="1"/>
          </p:nvSpPr>
          <p:spPr>
            <a:xfrm>
              <a:off x="6223000" y="52832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6CC349"/>
            </a:solidFill>
            <a:ln w="6343" cap="flat">
              <a:noFill/>
              <a:prstDash val="solid"/>
              <a:miter/>
            </a:ln>
          </p:spPr>
          <p:txBody>
            <a:bodyPr rtlCol="0" anchor="ctr"/>
            <a:lstStyle/>
            <a:p>
              <a:endParaRPr lang="en-US" sz="1801"/>
            </a:p>
          </p:txBody>
        </p:sp>
        <p:sp>
          <p:nvSpPr>
            <p:cNvPr id="72" name="Freeform: Shape 71">
              <a:extLst>
                <a:ext uri="{FF2B5EF4-FFF2-40B4-BE49-F238E27FC236}">
                  <a16:creationId xmlns:a16="http://schemas.microsoft.com/office/drawing/2014/main" id="{694FDF00-55BD-600B-B28E-7E4AD60455EF}"/>
                </a:ext>
              </a:extLst>
            </p:cNvPr>
            <p:cNvSpPr/>
            <p:nvPr userDrawn="1"/>
          </p:nvSpPr>
          <p:spPr>
            <a:xfrm rot="10800000">
              <a:off x="6223000" y="52831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A0E081"/>
            </a:solidFill>
            <a:ln w="6343" cap="flat">
              <a:noFill/>
              <a:prstDash val="solid"/>
              <a:miter/>
            </a:ln>
          </p:spPr>
          <p:txBody>
            <a:bodyPr rtlCol="0" anchor="ctr"/>
            <a:lstStyle/>
            <a:p>
              <a:endParaRPr lang="en-US" sz="1801"/>
            </a:p>
          </p:txBody>
        </p:sp>
        <p:sp>
          <p:nvSpPr>
            <p:cNvPr id="73" name="Freeform: Shape 72">
              <a:extLst>
                <a:ext uri="{FF2B5EF4-FFF2-40B4-BE49-F238E27FC236}">
                  <a16:creationId xmlns:a16="http://schemas.microsoft.com/office/drawing/2014/main" id="{1880A6A1-0A93-761F-6915-708706EE8434}"/>
                </a:ext>
              </a:extLst>
            </p:cNvPr>
            <p:cNvSpPr/>
            <p:nvPr userDrawn="1"/>
          </p:nvSpPr>
          <p:spPr>
            <a:xfrm>
              <a:off x="6985000" y="60452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FF791A"/>
            </a:solidFill>
            <a:ln w="6343" cap="flat">
              <a:noFill/>
              <a:prstDash val="solid"/>
              <a:miter/>
            </a:ln>
          </p:spPr>
          <p:txBody>
            <a:bodyPr rtlCol="0" anchor="ctr"/>
            <a:lstStyle/>
            <a:p>
              <a:endParaRPr lang="en-US" sz="1801"/>
            </a:p>
          </p:txBody>
        </p:sp>
        <p:sp>
          <p:nvSpPr>
            <p:cNvPr id="74" name="Freeform: Shape 73">
              <a:extLst>
                <a:ext uri="{FF2B5EF4-FFF2-40B4-BE49-F238E27FC236}">
                  <a16:creationId xmlns:a16="http://schemas.microsoft.com/office/drawing/2014/main" id="{1C5D29B7-20B9-76AA-D8CC-003944897161}"/>
                </a:ext>
              </a:extLst>
            </p:cNvPr>
            <p:cNvSpPr/>
            <p:nvPr userDrawn="1"/>
          </p:nvSpPr>
          <p:spPr>
            <a:xfrm rot="10800000">
              <a:off x="6985000" y="68071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CC4300"/>
            </a:solidFill>
            <a:ln w="6343" cap="flat">
              <a:noFill/>
              <a:prstDash val="solid"/>
              <a:miter/>
            </a:ln>
          </p:spPr>
          <p:txBody>
            <a:bodyPr rtlCol="0" anchor="ctr"/>
            <a:lstStyle/>
            <a:p>
              <a:endParaRPr lang="en-US" sz="1801"/>
            </a:p>
          </p:txBody>
        </p:sp>
        <p:sp>
          <p:nvSpPr>
            <p:cNvPr id="75" name="Freeform: Shape 74">
              <a:extLst>
                <a:ext uri="{FF2B5EF4-FFF2-40B4-BE49-F238E27FC236}">
                  <a16:creationId xmlns:a16="http://schemas.microsoft.com/office/drawing/2014/main" id="{307D3AB6-E6D9-24EB-DE6C-477C0CB08A67}"/>
                </a:ext>
              </a:extLst>
            </p:cNvPr>
            <p:cNvSpPr/>
            <p:nvPr userDrawn="1"/>
          </p:nvSpPr>
          <p:spPr>
            <a:xfrm rot="10800000">
              <a:off x="6985000" y="60451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FFC480"/>
            </a:solidFill>
            <a:ln w="6343" cap="flat">
              <a:noFill/>
              <a:prstDash val="solid"/>
              <a:miter/>
            </a:ln>
          </p:spPr>
          <p:txBody>
            <a:bodyPr rtlCol="0" anchor="ctr"/>
            <a:lstStyle/>
            <a:p>
              <a:endParaRPr lang="en-US" sz="1801"/>
            </a:p>
          </p:txBody>
        </p:sp>
      </p:grpSp>
      <p:grpSp>
        <p:nvGrpSpPr>
          <p:cNvPr id="51" name="Group 50">
            <a:extLst>
              <a:ext uri="{FF2B5EF4-FFF2-40B4-BE49-F238E27FC236}">
                <a16:creationId xmlns:a16="http://schemas.microsoft.com/office/drawing/2014/main" id="{362A6CD2-AD70-FD9C-F604-13CF4337A591}"/>
              </a:ext>
            </a:extLst>
          </p:cNvPr>
          <p:cNvGrpSpPr/>
          <p:nvPr userDrawn="1"/>
        </p:nvGrpSpPr>
        <p:grpSpPr>
          <a:xfrm>
            <a:off x="10667461" y="4"/>
            <a:ext cx="1524542" cy="2336799"/>
            <a:chOff x="10667458" y="0"/>
            <a:chExt cx="1524543" cy="2336799"/>
          </a:xfrm>
        </p:grpSpPr>
        <p:sp>
          <p:nvSpPr>
            <p:cNvPr id="52" name="Freeform: Shape 51">
              <a:extLst>
                <a:ext uri="{FF2B5EF4-FFF2-40B4-BE49-F238E27FC236}">
                  <a16:creationId xmlns:a16="http://schemas.microsoft.com/office/drawing/2014/main" id="{808D30F7-3008-7D5F-5D3D-6216DCB2A516}"/>
                </a:ext>
              </a:extLst>
            </p:cNvPr>
            <p:cNvSpPr/>
            <p:nvPr/>
          </p:nvSpPr>
          <p:spPr>
            <a:xfrm>
              <a:off x="10668001" y="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FF791A"/>
            </a:solidFill>
            <a:ln w="6343" cap="flat">
              <a:noFill/>
              <a:prstDash val="solid"/>
              <a:miter/>
            </a:ln>
          </p:spPr>
          <p:txBody>
            <a:bodyPr rtlCol="0" anchor="ctr"/>
            <a:lstStyle/>
            <a:p>
              <a:endParaRPr lang="en-US" sz="1801"/>
            </a:p>
          </p:txBody>
        </p:sp>
        <p:sp>
          <p:nvSpPr>
            <p:cNvPr id="53" name="Freeform: Shape 52">
              <a:extLst>
                <a:ext uri="{FF2B5EF4-FFF2-40B4-BE49-F238E27FC236}">
                  <a16:creationId xmlns:a16="http://schemas.microsoft.com/office/drawing/2014/main" id="{99E8E692-B32B-3F31-4AA6-2CE0FD32FE8C}"/>
                </a:ext>
              </a:extLst>
            </p:cNvPr>
            <p:cNvSpPr/>
            <p:nvPr/>
          </p:nvSpPr>
          <p:spPr>
            <a:xfrm rot="10800000">
              <a:off x="10667458" y="7619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CC4300"/>
            </a:solidFill>
            <a:ln w="6343" cap="flat">
              <a:noFill/>
              <a:prstDash val="solid"/>
              <a:miter/>
            </a:ln>
          </p:spPr>
          <p:txBody>
            <a:bodyPr rtlCol="0" anchor="ctr"/>
            <a:lstStyle/>
            <a:p>
              <a:endParaRPr lang="en-US" sz="1801"/>
            </a:p>
          </p:txBody>
        </p:sp>
        <p:sp>
          <p:nvSpPr>
            <p:cNvPr id="54" name="Freeform: Shape 53">
              <a:extLst>
                <a:ext uri="{FF2B5EF4-FFF2-40B4-BE49-F238E27FC236}">
                  <a16:creationId xmlns:a16="http://schemas.microsoft.com/office/drawing/2014/main" id="{C341D124-EC15-16D8-BAC3-71446E77FDF3}"/>
                </a:ext>
              </a:extLst>
            </p:cNvPr>
            <p:cNvSpPr/>
            <p:nvPr/>
          </p:nvSpPr>
          <p:spPr>
            <a:xfrm rot="10800000">
              <a:off x="10667458" y="0"/>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FFC480"/>
            </a:solidFill>
            <a:ln w="6343" cap="flat">
              <a:noFill/>
              <a:prstDash val="solid"/>
              <a:miter/>
            </a:ln>
          </p:spPr>
          <p:txBody>
            <a:bodyPr rtlCol="0" anchor="ctr"/>
            <a:lstStyle/>
            <a:p>
              <a:endParaRPr lang="en-US" sz="1801"/>
            </a:p>
          </p:txBody>
        </p:sp>
        <p:sp>
          <p:nvSpPr>
            <p:cNvPr id="55" name="Freeform: Shape 54">
              <a:extLst>
                <a:ext uri="{FF2B5EF4-FFF2-40B4-BE49-F238E27FC236}">
                  <a16:creationId xmlns:a16="http://schemas.microsoft.com/office/drawing/2014/main" id="{7903CAAD-DCC3-61D6-9517-59AF8801ADCB}"/>
                </a:ext>
              </a:extLst>
            </p:cNvPr>
            <p:cNvSpPr/>
            <p:nvPr/>
          </p:nvSpPr>
          <p:spPr>
            <a:xfrm>
              <a:off x="11430001" y="15240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3A87F4"/>
            </a:solidFill>
            <a:ln w="6343" cap="flat">
              <a:noFill/>
              <a:prstDash val="solid"/>
              <a:miter/>
            </a:ln>
          </p:spPr>
          <p:txBody>
            <a:bodyPr rtlCol="0" anchor="ctr"/>
            <a:lstStyle/>
            <a:p>
              <a:endParaRPr lang="en-US" sz="1801"/>
            </a:p>
          </p:txBody>
        </p:sp>
        <p:sp>
          <p:nvSpPr>
            <p:cNvPr id="56" name="Freeform: Shape 55">
              <a:extLst>
                <a:ext uri="{FF2B5EF4-FFF2-40B4-BE49-F238E27FC236}">
                  <a16:creationId xmlns:a16="http://schemas.microsoft.com/office/drawing/2014/main" id="{BB7D1D55-4864-FFDE-68A9-4AFA82CD074A}"/>
                </a:ext>
              </a:extLst>
            </p:cNvPr>
            <p:cNvSpPr/>
            <p:nvPr/>
          </p:nvSpPr>
          <p:spPr>
            <a:xfrm rot="10800000">
              <a:off x="11429458" y="22859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0855DB"/>
            </a:solidFill>
            <a:ln w="6343" cap="flat">
              <a:noFill/>
              <a:prstDash val="solid"/>
              <a:miter/>
            </a:ln>
          </p:spPr>
          <p:txBody>
            <a:bodyPr rtlCol="0" anchor="ctr"/>
            <a:lstStyle/>
            <a:p>
              <a:endParaRPr lang="en-US" sz="1801"/>
            </a:p>
          </p:txBody>
        </p:sp>
        <p:sp>
          <p:nvSpPr>
            <p:cNvPr id="57" name="Freeform: Shape 56">
              <a:extLst>
                <a:ext uri="{FF2B5EF4-FFF2-40B4-BE49-F238E27FC236}">
                  <a16:creationId xmlns:a16="http://schemas.microsoft.com/office/drawing/2014/main" id="{D527A38A-1133-CF2C-517B-FBF0C3F8C035}"/>
                </a:ext>
              </a:extLst>
            </p:cNvPr>
            <p:cNvSpPr/>
            <p:nvPr/>
          </p:nvSpPr>
          <p:spPr>
            <a:xfrm>
              <a:off x="11430001" y="7620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6CC349"/>
            </a:solidFill>
            <a:ln w="6343" cap="flat">
              <a:noFill/>
              <a:prstDash val="solid"/>
              <a:miter/>
            </a:ln>
          </p:spPr>
          <p:txBody>
            <a:bodyPr rtlCol="0" anchor="ctr"/>
            <a:lstStyle/>
            <a:p>
              <a:endParaRPr lang="en-US" sz="1801"/>
            </a:p>
          </p:txBody>
        </p:sp>
        <p:sp>
          <p:nvSpPr>
            <p:cNvPr id="58" name="Freeform: Shape 57">
              <a:extLst>
                <a:ext uri="{FF2B5EF4-FFF2-40B4-BE49-F238E27FC236}">
                  <a16:creationId xmlns:a16="http://schemas.microsoft.com/office/drawing/2014/main" id="{9EE99566-D5DE-AA3E-D0A7-5D077FD5A501}"/>
                </a:ext>
              </a:extLst>
            </p:cNvPr>
            <p:cNvSpPr/>
            <p:nvPr/>
          </p:nvSpPr>
          <p:spPr>
            <a:xfrm rot="10800000">
              <a:off x="11429458" y="7619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A0E081"/>
            </a:solidFill>
            <a:ln w="6343" cap="flat">
              <a:noFill/>
              <a:prstDash val="solid"/>
              <a:miter/>
            </a:ln>
          </p:spPr>
          <p:txBody>
            <a:bodyPr rtlCol="0" anchor="ctr"/>
            <a:lstStyle/>
            <a:p>
              <a:endParaRPr lang="en-US" sz="1801"/>
            </a:p>
          </p:txBody>
        </p:sp>
      </p:grpSp>
      <p:sp>
        <p:nvSpPr>
          <p:cNvPr id="68" name="Picture Placeholder 67">
            <a:extLst>
              <a:ext uri="{FF2B5EF4-FFF2-40B4-BE49-F238E27FC236}">
                <a16:creationId xmlns:a16="http://schemas.microsoft.com/office/drawing/2014/main" id="{E2B89B19-5915-1E8F-3463-F7F14B11456D}"/>
              </a:ext>
            </a:extLst>
          </p:cNvPr>
          <p:cNvSpPr>
            <a:spLocks noGrp="1"/>
          </p:cNvSpPr>
          <p:nvPr>
            <p:ph type="pic" sz="quarter" idx="14" hasCustomPrompt="1"/>
          </p:nvPr>
        </p:nvSpPr>
        <p:spPr>
          <a:xfrm>
            <a:off x="6203952" y="0"/>
            <a:ext cx="5988050" cy="6858000"/>
          </a:xfrm>
          <a:custGeom>
            <a:avLst/>
            <a:gdLst>
              <a:gd name="connsiteX0" fmla="*/ 0 w 5988050"/>
              <a:gd name="connsiteY0" fmla="*/ 0 h 6858000"/>
              <a:gd name="connsiteX1" fmla="*/ 5988050 w 5988050"/>
              <a:gd name="connsiteY1" fmla="*/ 0 h 6858000"/>
              <a:gd name="connsiteX2" fmla="*/ 5988050 w 5988050"/>
              <a:gd name="connsiteY2" fmla="*/ 762001 h 6858000"/>
              <a:gd name="connsiteX3" fmla="*/ 5987509 w 5988050"/>
              <a:gd name="connsiteY3" fmla="*/ 762001 h 6858000"/>
              <a:gd name="connsiteX4" fmla="*/ 5987509 w 5988050"/>
              <a:gd name="connsiteY4" fmla="*/ 762000 h 6858000"/>
              <a:gd name="connsiteX5" fmla="*/ 5226052 w 5988050"/>
              <a:gd name="connsiteY5" fmla="*/ 762000 h 6858000"/>
              <a:gd name="connsiteX6" fmla="*/ 5226052 w 5988050"/>
              <a:gd name="connsiteY6" fmla="*/ 1 h 6858000"/>
              <a:gd name="connsiteX7" fmla="*/ 5225509 w 5988050"/>
              <a:gd name="connsiteY7" fmla="*/ 1 h 6858000"/>
              <a:gd name="connsiteX8" fmla="*/ 4463509 w 5988050"/>
              <a:gd name="connsiteY8" fmla="*/ 1 h 6858000"/>
              <a:gd name="connsiteX9" fmla="*/ 4463509 w 5988050"/>
              <a:gd name="connsiteY9" fmla="*/ 50801 h 6858000"/>
              <a:gd name="connsiteX10" fmla="*/ 4464052 w 5988050"/>
              <a:gd name="connsiteY10" fmla="*/ 50801 h 6858000"/>
              <a:gd name="connsiteX11" fmla="*/ 4464052 w 5988050"/>
              <a:gd name="connsiteY11" fmla="*/ 762000 h 6858000"/>
              <a:gd name="connsiteX12" fmla="*/ 4463509 w 5988050"/>
              <a:gd name="connsiteY12" fmla="*/ 762000 h 6858000"/>
              <a:gd name="connsiteX13" fmla="*/ 4463509 w 5988050"/>
              <a:gd name="connsiteY13" fmla="*/ 812800 h 6858000"/>
              <a:gd name="connsiteX14" fmla="*/ 5225509 w 5988050"/>
              <a:gd name="connsiteY14" fmla="*/ 812800 h 6858000"/>
              <a:gd name="connsiteX15" fmla="*/ 5226052 w 5988050"/>
              <a:gd name="connsiteY15" fmla="*/ 812800 h 6858000"/>
              <a:gd name="connsiteX16" fmla="*/ 5226052 w 5988050"/>
              <a:gd name="connsiteY16" fmla="*/ 1524001 h 6858000"/>
              <a:gd name="connsiteX17" fmla="*/ 5226052 w 5988050"/>
              <a:gd name="connsiteY17" fmla="*/ 2286000 h 6858000"/>
              <a:gd name="connsiteX18" fmla="*/ 5225509 w 5988050"/>
              <a:gd name="connsiteY18" fmla="*/ 2286000 h 6858000"/>
              <a:gd name="connsiteX19" fmla="*/ 5225509 w 5988050"/>
              <a:gd name="connsiteY19" fmla="*/ 2336800 h 6858000"/>
              <a:gd name="connsiteX20" fmla="*/ 5987509 w 5988050"/>
              <a:gd name="connsiteY20" fmla="*/ 2336800 h 6858000"/>
              <a:gd name="connsiteX21" fmla="*/ 5987509 w 5988050"/>
              <a:gd name="connsiteY21" fmla="*/ 2286001 h 6858000"/>
              <a:gd name="connsiteX22" fmla="*/ 5988050 w 5988050"/>
              <a:gd name="connsiteY22" fmla="*/ 2286001 h 6858000"/>
              <a:gd name="connsiteX23" fmla="*/ 5988050 w 5988050"/>
              <a:gd name="connsiteY23" fmla="*/ 6858000 h 6858000"/>
              <a:gd name="connsiteX24" fmla="*/ 1524000 w 5988050"/>
              <a:gd name="connsiteY24" fmla="*/ 6858000 h 6858000"/>
              <a:gd name="connsiteX25" fmla="*/ 1524000 w 5988050"/>
              <a:gd name="connsiteY25" fmla="*/ 6807201 h 6858000"/>
              <a:gd name="connsiteX26" fmla="*/ 1524000 w 5988050"/>
              <a:gd name="connsiteY26" fmla="*/ 6807200 h 6858000"/>
              <a:gd name="connsiteX27" fmla="*/ 1524000 w 5988050"/>
              <a:gd name="connsiteY27" fmla="*/ 6096000 h 6858000"/>
              <a:gd name="connsiteX28" fmla="*/ 1524000 w 5988050"/>
              <a:gd name="connsiteY28" fmla="*/ 6045201 h 6858000"/>
              <a:gd name="connsiteX29" fmla="*/ 1524000 w 5988050"/>
              <a:gd name="connsiteY29" fmla="*/ 6045200 h 6858000"/>
              <a:gd name="connsiteX30" fmla="*/ 762000 w 5988050"/>
              <a:gd name="connsiteY30" fmla="*/ 6045200 h 6858000"/>
              <a:gd name="connsiteX31" fmla="*/ 762000 w 5988050"/>
              <a:gd name="connsiteY31" fmla="*/ 5334000 h 6858000"/>
              <a:gd name="connsiteX32" fmla="*/ 762000 w 5988050"/>
              <a:gd name="connsiteY32" fmla="*/ 5283201 h 6858000"/>
              <a:gd name="connsiteX33" fmla="*/ 762000 w 5988050"/>
              <a:gd name="connsiteY33" fmla="*/ 5283200 h 6858000"/>
              <a:gd name="connsiteX34" fmla="*/ 0 w 5988050"/>
              <a:gd name="connsiteY34" fmla="*/ 5283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88050" h="6858000">
                <a:moveTo>
                  <a:pt x="0" y="0"/>
                </a:moveTo>
                <a:lnTo>
                  <a:pt x="5988050" y="0"/>
                </a:lnTo>
                <a:lnTo>
                  <a:pt x="5988050" y="762001"/>
                </a:lnTo>
                <a:lnTo>
                  <a:pt x="5987509" y="762001"/>
                </a:lnTo>
                <a:lnTo>
                  <a:pt x="5987509" y="762000"/>
                </a:lnTo>
                <a:lnTo>
                  <a:pt x="5226052" y="762000"/>
                </a:lnTo>
                <a:lnTo>
                  <a:pt x="5226052" y="1"/>
                </a:lnTo>
                <a:lnTo>
                  <a:pt x="5225509" y="1"/>
                </a:lnTo>
                <a:lnTo>
                  <a:pt x="4463509" y="1"/>
                </a:lnTo>
                <a:lnTo>
                  <a:pt x="4463509" y="50801"/>
                </a:lnTo>
                <a:lnTo>
                  <a:pt x="4464052" y="50801"/>
                </a:lnTo>
                <a:lnTo>
                  <a:pt x="4464052" y="762000"/>
                </a:lnTo>
                <a:lnTo>
                  <a:pt x="4463509" y="762000"/>
                </a:lnTo>
                <a:lnTo>
                  <a:pt x="4463509" y="812800"/>
                </a:lnTo>
                <a:lnTo>
                  <a:pt x="5225509" y="812800"/>
                </a:lnTo>
                <a:lnTo>
                  <a:pt x="5226052" y="812800"/>
                </a:lnTo>
                <a:lnTo>
                  <a:pt x="5226052" y="1524001"/>
                </a:lnTo>
                <a:lnTo>
                  <a:pt x="5226052" y="2286000"/>
                </a:lnTo>
                <a:lnTo>
                  <a:pt x="5225509" y="2286000"/>
                </a:lnTo>
                <a:lnTo>
                  <a:pt x="5225509" y="2336800"/>
                </a:lnTo>
                <a:lnTo>
                  <a:pt x="5987509" y="2336800"/>
                </a:lnTo>
                <a:lnTo>
                  <a:pt x="5987509" y="2286001"/>
                </a:lnTo>
                <a:lnTo>
                  <a:pt x="5988050" y="2286001"/>
                </a:lnTo>
                <a:lnTo>
                  <a:pt x="5988050" y="6858000"/>
                </a:lnTo>
                <a:lnTo>
                  <a:pt x="1524000" y="6858000"/>
                </a:lnTo>
                <a:lnTo>
                  <a:pt x="1524000" y="6807201"/>
                </a:lnTo>
                <a:lnTo>
                  <a:pt x="1524000" y="6807200"/>
                </a:lnTo>
                <a:lnTo>
                  <a:pt x="1524000" y="6096000"/>
                </a:lnTo>
                <a:lnTo>
                  <a:pt x="1524000" y="6045201"/>
                </a:lnTo>
                <a:lnTo>
                  <a:pt x="1524000" y="6045200"/>
                </a:lnTo>
                <a:lnTo>
                  <a:pt x="762000" y="6045200"/>
                </a:lnTo>
                <a:lnTo>
                  <a:pt x="762000" y="5334000"/>
                </a:lnTo>
                <a:lnTo>
                  <a:pt x="762000" y="5283201"/>
                </a:lnTo>
                <a:lnTo>
                  <a:pt x="762000" y="5283200"/>
                </a:lnTo>
                <a:lnTo>
                  <a:pt x="0" y="5283200"/>
                </a:lnTo>
                <a:close/>
              </a:path>
            </a:pathLst>
          </a:custGeom>
          <a:solidFill>
            <a:schemeClr val="bg1">
              <a:lumMod val="95000"/>
            </a:schemeClr>
          </a:solidFill>
        </p:spPr>
        <p:txBody>
          <a:bodyPr wrap="square" anchor="ctr">
            <a:noAutofit/>
          </a:bodyPr>
          <a:lstStyle>
            <a:lvl1pPr marL="0" indent="0" algn="ctr">
              <a:buNone/>
              <a:defRPr sz="1200"/>
            </a:lvl1pPr>
          </a:lstStyle>
          <a:p>
            <a:r>
              <a:rPr lang="en-US"/>
              <a:t>Click to insert image</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9" y="6447521"/>
            <a:ext cx="2608745" cy="216000"/>
          </a:xfrm>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77" name="Title 1">
            <a:extLst>
              <a:ext uri="{FF2B5EF4-FFF2-40B4-BE49-F238E27FC236}">
                <a16:creationId xmlns:a16="http://schemas.microsoft.com/office/drawing/2014/main" id="{9C71A592-C841-1EEB-4249-A6CB7E0BAFE8}"/>
              </a:ext>
            </a:extLst>
          </p:cNvPr>
          <p:cNvSpPr>
            <a:spLocks noGrp="1"/>
          </p:cNvSpPr>
          <p:nvPr>
            <p:ph type="title" hasCustomPrompt="1"/>
          </p:nvPr>
        </p:nvSpPr>
        <p:spPr>
          <a:xfrm>
            <a:off x="515395" y="765176"/>
            <a:ext cx="5472112" cy="5327650"/>
          </a:xfrm>
        </p:spPr>
        <p:txBody>
          <a:bodyPr/>
          <a:lstStyle>
            <a:lvl1pPr algn="ctr">
              <a:defRPr>
                <a:solidFill>
                  <a:schemeClr val="accent1"/>
                </a:solidFill>
              </a:defRPr>
            </a:lvl1pPr>
          </a:lstStyle>
          <a:p>
            <a:r>
              <a:rPr lang="en-US"/>
              <a:t>Click to add text</a:t>
            </a:r>
          </a:p>
        </p:txBody>
      </p:sp>
      <p:sp>
        <p:nvSpPr>
          <p:cNvPr id="78" name="Footer Placeholder 4">
            <a:extLst>
              <a:ext uri="{FF2B5EF4-FFF2-40B4-BE49-F238E27FC236}">
                <a16:creationId xmlns:a16="http://schemas.microsoft.com/office/drawing/2014/main" id="{89F2401D-F94F-9A96-A42C-47E1B1CF52E7}"/>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tx1"/>
                </a:solidFill>
              </a:rPr>
              <a:t>© Mojang Studios</a:t>
            </a:r>
          </a:p>
        </p:txBody>
      </p:sp>
    </p:spTree>
    <p:extLst>
      <p:ext uri="{BB962C8B-B14F-4D97-AF65-F5344CB8AC3E}">
        <p14:creationId xmlns:p14="http://schemas.microsoft.com/office/powerpoint/2010/main" val="1401074038"/>
      </p:ext>
    </p:extLst>
  </p:cSld>
  <p:clrMapOvr>
    <a:masterClrMapping/>
  </p:clrMapOvr>
  <p:extLst>
    <p:ext uri="{DCECCB84-F9BA-43D5-87BE-67443E8EF086}">
      <p15:sldGuideLst xmlns:p15="http://schemas.microsoft.com/office/powerpoint/2012/main">
        <p15:guide id="1" pos="3771" userDrawn="1">
          <p15:clr>
            <a:srgbClr val="FBAE40"/>
          </p15:clr>
        </p15:guide>
        <p15:guide id="2" pos="3909" userDrawn="1">
          <p15:clr>
            <a:srgbClr val="FBAE40"/>
          </p15:clr>
        </p15:guide>
        <p15:guide id="4" orient="horz" pos="482" userDrawn="1">
          <p15:clr>
            <a:srgbClr val="FBAE40"/>
          </p15:clr>
        </p15:guide>
        <p15:guide id="5" orient="horz" pos="383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Large Text">
    <p:bg>
      <p:bgPr>
        <a:solidFill>
          <a:schemeClr val="bg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627C6FD-C999-C69B-CCAF-F756C84B94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29"/>
            <a:ext cx="12192000" cy="6858000"/>
          </a:xfrm>
          <a:prstGeom prst="rect">
            <a:avLst/>
          </a:prstGeom>
        </p:spPr>
      </p:pic>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9" y="6447521"/>
            <a:ext cx="2608745" cy="216000"/>
          </a:xfrm>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78" name="Footer Placeholder 4">
            <a:extLst>
              <a:ext uri="{FF2B5EF4-FFF2-40B4-BE49-F238E27FC236}">
                <a16:creationId xmlns:a16="http://schemas.microsoft.com/office/drawing/2014/main" id="{89F2401D-F94F-9A96-A42C-47E1B1CF52E7}"/>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tx1"/>
                </a:solidFill>
              </a:rPr>
              <a:t>© Mojang Studios</a:t>
            </a:r>
          </a:p>
        </p:txBody>
      </p:sp>
      <p:sp>
        <p:nvSpPr>
          <p:cNvPr id="9" name="Title 1">
            <a:extLst>
              <a:ext uri="{FF2B5EF4-FFF2-40B4-BE49-F238E27FC236}">
                <a16:creationId xmlns:a16="http://schemas.microsoft.com/office/drawing/2014/main" id="{37A509F2-C2FC-7351-21EA-CE4382BBACE7}"/>
              </a:ext>
            </a:extLst>
          </p:cNvPr>
          <p:cNvSpPr>
            <a:spLocks noGrp="1"/>
          </p:cNvSpPr>
          <p:nvPr>
            <p:ph type="title" hasCustomPrompt="1"/>
          </p:nvPr>
        </p:nvSpPr>
        <p:spPr>
          <a:xfrm>
            <a:off x="2671765" y="765176"/>
            <a:ext cx="6847931" cy="5327650"/>
          </a:xfrm>
        </p:spPr>
        <p:txBody>
          <a:bodyPr/>
          <a:lstStyle>
            <a:lvl1pPr algn="ctr">
              <a:defRPr sz="6000">
                <a:solidFill>
                  <a:schemeClr val="accent1"/>
                </a:solidFill>
                <a:latin typeface="+mj-lt"/>
              </a:defRPr>
            </a:lvl1pPr>
          </a:lstStyle>
          <a:p>
            <a:r>
              <a:rPr lang="en-US"/>
              <a:t>Click to add text</a:t>
            </a:r>
          </a:p>
        </p:txBody>
      </p:sp>
    </p:spTree>
    <p:extLst>
      <p:ext uri="{BB962C8B-B14F-4D97-AF65-F5344CB8AC3E}">
        <p14:creationId xmlns:p14="http://schemas.microsoft.com/office/powerpoint/2010/main" val="271388848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sp>
        <p:nvSpPr>
          <p:cNvPr id="92" name="Picture Placeholder 91">
            <a:extLst>
              <a:ext uri="{FF2B5EF4-FFF2-40B4-BE49-F238E27FC236}">
                <a16:creationId xmlns:a16="http://schemas.microsoft.com/office/drawing/2014/main" id="{F7174CB5-E70F-B8C7-D695-C01E07D76575}"/>
              </a:ext>
            </a:extLst>
          </p:cNvPr>
          <p:cNvSpPr>
            <a:spLocks noGrp="1"/>
          </p:cNvSpPr>
          <p:nvPr>
            <p:ph type="pic" sz="quarter" idx="14" hasCustomPrompt="1"/>
          </p:nvPr>
        </p:nvSpPr>
        <p:spPr>
          <a:xfrm>
            <a:off x="0" y="0"/>
            <a:ext cx="12192000" cy="6858000"/>
          </a:xfrm>
          <a:custGeom>
            <a:avLst/>
            <a:gdLst>
              <a:gd name="connsiteX0" fmla="*/ 11425936 w 12192000"/>
              <a:gd name="connsiteY0" fmla="*/ 6091936 h 6858000"/>
              <a:gd name="connsiteX1" fmla="*/ 12192000 w 12192000"/>
              <a:gd name="connsiteY1" fmla="*/ 6091936 h 6858000"/>
              <a:gd name="connsiteX2" fmla="*/ 12192000 w 12192000"/>
              <a:gd name="connsiteY2" fmla="*/ 6858000 h 6858000"/>
              <a:gd name="connsiteX3" fmla="*/ 11425936 w 12192000"/>
              <a:gd name="connsiteY3" fmla="*/ 6858000 h 6858000"/>
              <a:gd name="connsiteX4" fmla="*/ 11425936 w 12192000"/>
              <a:gd name="connsiteY4" fmla="*/ 6806930 h 6858000"/>
              <a:gd name="connsiteX5" fmla="*/ 11425936 w 12192000"/>
              <a:gd name="connsiteY5" fmla="*/ 6806929 h 6858000"/>
              <a:gd name="connsiteX6" fmla="*/ 1520302 w 12192000"/>
              <a:gd name="connsiteY6" fmla="*/ 0 h 6858000"/>
              <a:gd name="connsiteX7" fmla="*/ 12192000 w 12192000"/>
              <a:gd name="connsiteY7" fmla="*/ 0 h 6858000"/>
              <a:gd name="connsiteX8" fmla="*/ 12192000 w 12192000"/>
              <a:gd name="connsiteY8" fmla="*/ 4508735 h 6858000"/>
              <a:gd name="connsiteX9" fmla="*/ 11425936 w 12192000"/>
              <a:gd name="connsiteY9" fmla="*/ 4508735 h 6858000"/>
              <a:gd name="connsiteX10" fmla="*/ 11425936 w 12192000"/>
              <a:gd name="connsiteY10" fmla="*/ 4559806 h 6858000"/>
              <a:gd name="connsiteX11" fmla="*/ 11425936 w 12192000"/>
              <a:gd name="connsiteY11" fmla="*/ 5274800 h 6858000"/>
              <a:gd name="connsiteX12" fmla="*/ 11425936 w 12192000"/>
              <a:gd name="connsiteY12" fmla="*/ 6040865 h 6858000"/>
              <a:gd name="connsiteX13" fmla="*/ 10659871 w 12192000"/>
              <a:gd name="connsiteY13" fmla="*/ 6040865 h 6858000"/>
              <a:gd name="connsiteX14" fmla="*/ 10659871 w 12192000"/>
              <a:gd name="connsiteY14" fmla="*/ 6091936 h 6858000"/>
              <a:gd name="connsiteX15" fmla="*/ 10659871 w 12192000"/>
              <a:gd name="connsiteY15" fmla="*/ 6806929 h 6858000"/>
              <a:gd name="connsiteX16" fmla="*/ 10659871 w 12192000"/>
              <a:gd name="connsiteY16" fmla="*/ 6806930 h 6858000"/>
              <a:gd name="connsiteX17" fmla="*/ 10659871 w 12192000"/>
              <a:gd name="connsiteY17" fmla="*/ 6858000 h 6858000"/>
              <a:gd name="connsiteX18" fmla="*/ 0 w 12192000"/>
              <a:gd name="connsiteY18" fmla="*/ 6858000 h 6858000"/>
              <a:gd name="connsiteX19" fmla="*/ 0 w 12192000"/>
              <a:gd name="connsiteY19" fmla="*/ 1570979 h 6858000"/>
              <a:gd name="connsiteX20" fmla="*/ 760151 w 12192000"/>
              <a:gd name="connsiteY20" fmla="*/ 1570979 h 6858000"/>
              <a:gd name="connsiteX21" fmla="*/ 760151 w 12192000"/>
              <a:gd name="connsiteY21" fmla="*/ 1520302 h 6858000"/>
              <a:gd name="connsiteX22" fmla="*/ 760151 w 12192000"/>
              <a:gd name="connsiteY22" fmla="*/ 810828 h 6858000"/>
              <a:gd name="connsiteX23" fmla="*/ 1520302 w 12192000"/>
              <a:gd name="connsiteY23" fmla="*/ 810828 h 6858000"/>
              <a:gd name="connsiteX24" fmla="*/ 1520302 w 12192000"/>
              <a:gd name="connsiteY24" fmla="*/ 760151 h 6858000"/>
              <a:gd name="connsiteX25" fmla="*/ 1520302 w 12192000"/>
              <a:gd name="connsiteY25" fmla="*/ 506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0" h="6858000">
                <a:moveTo>
                  <a:pt x="11425936" y="6091936"/>
                </a:moveTo>
                <a:lnTo>
                  <a:pt x="12192000" y="6091936"/>
                </a:lnTo>
                <a:lnTo>
                  <a:pt x="12192000" y="6858000"/>
                </a:lnTo>
                <a:lnTo>
                  <a:pt x="11425936" y="6858000"/>
                </a:lnTo>
                <a:lnTo>
                  <a:pt x="11425936" y="6806930"/>
                </a:lnTo>
                <a:lnTo>
                  <a:pt x="11425936" y="6806929"/>
                </a:lnTo>
                <a:close/>
                <a:moveTo>
                  <a:pt x="1520302" y="0"/>
                </a:moveTo>
                <a:lnTo>
                  <a:pt x="12192000" y="0"/>
                </a:lnTo>
                <a:lnTo>
                  <a:pt x="12192000" y="4508735"/>
                </a:lnTo>
                <a:lnTo>
                  <a:pt x="11425936" y="4508735"/>
                </a:lnTo>
                <a:lnTo>
                  <a:pt x="11425936" y="4559806"/>
                </a:lnTo>
                <a:lnTo>
                  <a:pt x="11425936" y="5274800"/>
                </a:lnTo>
                <a:lnTo>
                  <a:pt x="11425936" y="6040865"/>
                </a:lnTo>
                <a:lnTo>
                  <a:pt x="10659871" y="6040865"/>
                </a:lnTo>
                <a:lnTo>
                  <a:pt x="10659871" y="6091936"/>
                </a:lnTo>
                <a:lnTo>
                  <a:pt x="10659871" y="6806929"/>
                </a:lnTo>
                <a:lnTo>
                  <a:pt x="10659871" y="6806930"/>
                </a:lnTo>
                <a:lnTo>
                  <a:pt x="10659871" y="6858000"/>
                </a:lnTo>
                <a:lnTo>
                  <a:pt x="0" y="6858000"/>
                </a:lnTo>
                <a:lnTo>
                  <a:pt x="0" y="1570979"/>
                </a:lnTo>
                <a:lnTo>
                  <a:pt x="760151" y="1570979"/>
                </a:lnTo>
                <a:lnTo>
                  <a:pt x="760151" y="1520302"/>
                </a:lnTo>
                <a:lnTo>
                  <a:pt x="760151" y="810828"/>
                </a:lnTo>
                <a:lnTo>
                  <a:pt x="1520302" y="810828"/>
                </a:lnTo>
                <a:lnTo>
                  <a:pt x="1520302" y="760151"/>
                </a:lnTo>
                <a:lnTo>
                  <a:pt x="1520302" y="50677"/>
                </a:lnTo>
                <a:close/>
              </a:path>
            </a:pathLst>
          </a:custGeom>
          <a:solidFill>
            <a:schemeClr val="bg1">
              <a:lumMod val="95000"/>
            </a:schemeClr>
          </a:solidFill>
        </p:spPr>
        <p:txBody>
          <a:bodyPr wrap="square" anchor="ctr">
            <a:noAutofit/>
          </a:bodyPr>
          <a:lstStyle>
            <a:lvl1pPr marL="0" indent="0" algn="ctr">
              <a:buNone/>
              <a:defRPr sz="1200"/>
            </a:lvl1pPr>
          </a:lstStyle>
          <a:p>
            <a:r>
              <a:rPr lang="en-US"/>
              <a:t>Click to insert image</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9" y="6447521"/>
            <a:ext cx="2608745" cy="216000"/>
          </a:xfrm>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grpSp>
        <p:nvGrpSpPr>
          <p:cNvPr id="93" name="Group 92">
            <a:extLst>
              <a:ext uri="{FF2B5EF4-FFF2-40B4-BE49-F238E27FC236}">
                <a16:creationId xmlns:a16="http://schemas.microsoft.com/office/drawing/2014/main" id="{FD4DFB8A-6311-1B93-916E-B9D4E9BA96AD}"/>
              </a:ext>
            </a:extLst>
          </p:cNvPr>
          <p:cNvGrpSpPr/>
          <p:nvPr userDrawn="1"/>
        </p:nvGrpSpPr>
        <p:grpSpPr>
          <a:xfrm>
            <a:off x="1" y="0"/>
            <a:ext cx="1520300" cy="1570978"/>
            <a:chOff x="6594" y="928"/>
            <a:chExt cx="1520301" cy="1570978"/>
          </a:xfrm>
        </p:grpSpPr>
        <p:grpSp>
          <p:nvGrpSpPr>
            <p:cNvPr id="94" name="Graphic 18">
              <a:extLst>
                <a:ext uri="{FF2B5EF4-FFF2-40B4-BE49-F238E27FC236}">
                  <a16:creationId xmlns:a16="http://schemas.microsoft.com/office/drawing/2014/main" id="{ADA667D0-E330-B928-67C5-009C3528A1EC}"/>
                </a:ext>
              </a:extLst>
            </p:cNvPr>
            <p:cNvGrpSpPr/>
            <p:nvPr/>
          </p:nvGrpSpPr>
          <p:grpSpPr>
            <a:xfrm>
              <a:off x="6594" y="928"/>
              <a:ext cx="760150" cy="760150"/>
              <a:chOff x="6594" y="928"/>
              <a:chExt cx="760150" cy="760150"/>
            </a:xfrm>
          </p:grpSpPr>
          <p:sp>
            <p:nvSpPr>
              <p:cNvPr id="102" name="Freeform: Shape 101">
                <a:extLst>
                  <a:ext uri="{FF2B5EF4-FFF2-40B4-BE49-F238E27FC236}">
                    <a16:creationId xmlns:a16="http://schemas.microsoft.com/office/drawing/2014/main" id="{6AB9711A-B263-E608-D415-6A6FEE7070E9}"/>
                  </a:ext>
                </a:extLst>
              </p:cNvPr>
              <p:cNvSpPr/>
              <p:nvPr/>
            </p:nvSpPr>
            <p:spPr>
              <a:xfrm>
                <a:off x="6594" y="928"/>
                <a:ext cx="760150" cy="760150"/>
              </a:xfrm>
              <a:custGeom>
                <a:avLst/>
                <a:gdLst>
                  <a:gd name="connsiteX0" fmla="*/ 0 w 760150"/>
                  <a:gd name="connsiteY0" fmla="*/ 0 h 760150"/>
                  <a:gd name="connsiteX1" fmla="*/ 760151 w 760150"/>
                  <a:gd name="connsiteY1" fmla="*/ 0 h 760150"/>
                  <a:gd name="connsiteX2" fmla="*/ 760151 w 760150"/>
                  <a:gd name="connsiteY2" fmla="*/ 760151 h 760150"/>
                  <a:gd name="connsiteX3" fmla="*/ 0 w 760150"/>
                  <a:gd name="connsiteY3" fmla="*/ 760151 h 760150"/>
                </a:gdLst>
                <a:ahLst/>
                <a:cxnLst>
                  <a:cxn ang="0">
                    <a:pos x="connsiteX0" y="connsiteY0"/>
                  </a:cxn>
                  <a:cxn ang="0">
                    <a:pos x="connsiteX1" y="connsiteY1"/>
                  </a:cxn>
                  <a:cxn ang="0">
                    <a:pos x="connsiteX2" y="connsiteY2"/>
                  </a:cxn>
                  <a:cxn ang="0">
                    <a:pos x="connsiteX3" y="connsiteY3"/>
                  </a:cxn>
                </a:cxnLst>
                <a:rect l="l" t="t" r="r" b="b"/>
                <a:pathLst>
                  <a:path w="760150" h="760150">
                    <a:moveTo>
                      <a:pt x="0" y="0"/>
                    </a:moveTo>
                    <a:lnTo>
                      <a:pt x="760151" y="0"/>
                    </a:lnTo>
                    <a:lnTo>
                      <a:pt x="760151" y="760151"/>
                    </a:lnTo>
                    <a:lnTo>
                      <a:pt x="0" y="760151"/>
                    </a:lnTo>
                    <a:close/>
                  </a:path>
                </a:pathLst>
              </a:custGeom>
              <a:solidFill>
                <a:srgbClr val="6CC349"/>
              </a:solidFill>
              <a:ln w="12660" cap="flat">
                <a:noFill/>
                <a:prstDash val="solid"/>
                <a:miter/>
              </a:ln>
            </p:spPr>
            <p:txBody>
              <a:bodyPr rtlCol="0" anchor="ctr"/>
              <a:lstStyle/>
              <a:p>
                <a:endParaRPr lang="en-US" sz="1801"/>
              </a:p>
            </p:txBody>
          </p:sp>
          <p:sp>
            <p:nvSpPr>
              <p:cNvPr id="103" name="Freeform: Shape 102">
                <a:extLst>
                  <a:ext uri="{FF2B5EF4-FFF2-40B4-BE49-F238E27FC236}">
                    <a16:creationId xmlns:a16="http://schemas.microsoft.com/office/drawing/2014/main" id="{F8A65518-95DA-0BA0-4E99-709F7F3AD9F9}"/>
                  </a:ext>
                </a:extLst>
              </p:cNvPr>
              <p:cNvSpPr/>
              <p:nvPr/>
            </p:nvSpPr>
            <p:spPr>
              <a:xfrm>
                <a:off x="6594" y="928"/>
                <a:ext cx="760150" cy="50676"/>
              </a:xfrm>
              <a:custGeom>
                <a:avLst/>
                <a:gdLst>
                  <a:gd name="connsiteX0" fmla="*/ 0 w 760150"/>
                  <a:gd name="connsiteY0" fmla="*/ 0 h 50676"/>
                  <a:gd name="connsiteX1" fmla="*/ 760151 w 760150"/>
                  <a:gd name="connsiteY1" fmla="*/ 0 h 50676"/>
                  <a:gd name="connsiteX2" fmla="*/ 760151 w 760150"/>
                  <a:gd name="connsiteY2" fmla="*/ 50677 h 50676"/>
                  <a:gd name="connsiteX3" fmla="*/ 0 w 760150"/>
                  <a:gd name="connsiteY3" fmla="*/ 50677 h 50676"/>
                </a:gdLst>
                <a:ahLst/>
                <a:cxnLst>
                  <a:cxn ang="0">
                    <a:pos x="connsiteX0" y="connsiteY0"/>
                  </a:cxn>
                  <a:cxn ang="0">
                    <a:pos x="connsiteX1" y="connsiteY1"/>
                  </a:cxn>
                  <a:cxn ang="0">
                    <a:pos x="connsiteX2" y="connsiteY2"/>
                  </a:cxn>
                  <a:cxn ang="0">
                    <a:pos x="connsiteX3" y="connsiteY3"/>
                  </a:cxn>
                </a:cxnLst>
                <a:rect l="l" t="t" r="r" b="b"/>
                <a:pathLst>
                  <a:path w="760150" h="50676">
                    <a:moveTo>
                      <a:pt x="0" y="0"/>
                    </a:moveTo>
                    <a:lnTo>
                      <a:pt x="760151" y="0"/>
                    </a:lnTo>
                    <a:lnTo>
                      <a:pt x="760151" y="50677"/>
                    </a:lnTo>
                    <a:lnTo>
                      <a:pt x="0" y="50677"/>
                    </a:lnTo>
                    <a:close/>
                  </a:path>
                </a:pathLst>
              </a:custGeom>
              <a:solidFill>
                <a:srgbClr val="A0E081"/>
              </a:solidFill>
              <a:ln w="12660" cap="flat">
                <a:noFill/>
                <a:prstDash val="solid"/>
                <a:miter/>
              </a:ln>
            </p:spPr>
            <p:txBody>
              <a:bodyPr rtlCol="0" anchor="ctr"/>
              <a:lstStyle/>
              <a:p>
                <a:endParaRPr lang="en-US" sz="1801"/>
              </a:p>
            </p:txBody>
          </p:sp>
        </p:grpSp>
        <p:grpSp>
          <p:nvGrpSpPr>
            <p:cNvPr id="95" name="Graphic 18">
              <a:extLst>
                <a:ext uri="{FF2B5EF4-FFF2-40B4-BE49-F238E27FC236}">
                  <a16:creationId xmlns:a16="http://schemas.microsoft.com/office/drawing/2014/main" id="{30315D43-6602-C59D-631E-6CF2928C818F}"/>
                </a:ext>
              </a:extLst>
            </p:cNvPr>
            <p:cNvGrpSpPr/>
            <p:nvPr/>
          </p:nvGrpSpPr>
          <p:grpSpPr>
            <a:xfrm>
              <a:off x="6594" y="761079"/>
              <a:ext cx="760150" cy="810827"/>
              <a:chOff x="6594" y="761079"/>
              <a:chExt cx="760150" cy="810827"/>
            </a:xfrm>
          </p:grpSpPr>
          <p:sp>
            <p:nvSpPr>
              <p:cNvPr id="100" name="Freeform: Shape 99">
                <a:extLst>
                  <a:ext uri="{FF2B5EF4-FFF2-40B4-BE49-F238E27FC236}">
                    <a16:creationId xmlns:a16="http://schemas.microsoft.com/office/drawing/2014/main" id="{4A07AA81-8EFC-0696-5510-53902EC41273}"/>
                  </a:ext>
                </a:extLst>
              </p:cNvPr>
              <p:cNvSpPr/>
              <p:nvPr/>
            </p:nvSpPr>
            <p:spPr>
              <a:xfrm>
                <a:off x="6594" y="761079"/>
                <a:ext cx="760150" cy="760150"/>
              </a:xfrm>
              <a:custGeom>
                <a:avLst/>
                <a:gdLst>
                  <a:gd name="connsiteX0" fmla="*/ 0 w 760150"/>
                  <a:gd name="connsiteY0" fmla="*/ 0 h 760150"/>
                  <a:gd name="connsiteX1" fmla="*/ 760151 w 760150"/>
                  <a:gd name="connsiteY1" fmla="*/ 0 h 760150"/>
                  <a:gd name="connsiteX2" fmla="*/ 760151 w 760150"/>
                  <a:gd name="connsiteY2" fmla="*/ 760151 h 760150"/>
                  <a:gd name="connsiteX3" fmla="*/ 0 w 760150"/>
                  <a:gd name="connsiteY3" fmla="*/ 760151 h 760150"/>
                </a:gdLst>
                <a:ahLst/>
                <a:cxnLst>
                  <a:cxn ang="0">
                    <a:pos x="connsiteX0" y="connsiteY0"/>
                  </a:cxn>
                  <a:cxn ang="0">
                    <a:pos x="connsiteX1" y="connsiteY1"/>
                  </a:cxn>
                  <a:cxn ang="0">
                    <a:pos x="connsiteX2" y="connsiteY2"/>
                  </a:cxn>
                  <a:cxn ang="0">
                    <a:pos x="connsiteX3" y="connsiteY3"/>
                  </a:cxn>
                </a:cxnLst>
                <a:rect l="l" t="t" r="r" b="b"/>
                <a:pathLst>
                  <a:path w="760150" h="760150">
                    <a:moveTo>
                      <a:pt x="0" y="0"/>
                    </a:moveTo>
                    <a:lnTo>
                      <a:pt x="760151" y="0"/>
                    </a:lnTo>
                    <a:lnTo>
                      <a:pt x="760151" y="760151"/>
                    </a:lnTo>
                    <a:lnTo>
                      <a:pt x="0" y="760151"/>
                    </a:lnTo>
                    <a:close/>
                  </a:path>
                </a:pathLst>
              </a:custGeom>
              <a:solidFill>
                <a:srgbClr val="FF791A"/>
              </a:solidFill>
              <a:ln w="12660" cap="flat">
                <a:noFill/>
                <a:prstDash val="solid"/>
                <a:miter/>
              </a:ln>
            </p:spPr>
            <p:txBody>
              <a:bodyPr rtlCol="0" anchor="ctr"/>
              <a:lstStyle/>
              <a:p>
                <a:endParaRPr lang="en-US" sz="1801"/>
              </a:p>
            </p:txBody>
          </p:sp>
          <p:sp>
            <p:nvSpPr>
              <p:cNvPr id="101" name="Freeform: Shape 100">
                <a:extLst>
                  <a:ext uri="{FF2B5EF4-FFF2-40B4-BE49-F238E27FC236}">
                    <a16:creationId xmlns:a16="http://schemas.microsoft.com/office/drawing/2014/main" id="{47E5D26C-2CCC-B9A6-F510-925162427DAA}"/>
                  </a:ext>
                </a:extLst>
              </p:cNvPr>
              <p:cNvSpPr/>
              <p:nvPr/>
            </p:nvSpPr>
            <p:spPr>
              <a:xfrm>
                <a:off x="6594" y="1521230"/>
                <a:ext cx="760150" cy="50676"/>
              </a:xfrm>
              <a:custGeom>
                <a:avLst/>
                <a:gdLst>
                  <a:gd name="connsiteX0" fmla="*/ 0 w 760150"/>
                  <a:gd name="connsiteY0" fmla="*/ 0 h 50676"/>
                  <a:gd name="connsiteX1" fmla="*/ 760151 w 760150"/>
                  <a:gd name="connsiteY1" fmla="*/ 0 h 50676"/>
                  <a:gd name="connsiteX2" fmla="*/ 760151 w 760150"/>
                  <a:gd name="connsiteY2" fmla="*/ 50677 h 50676"/>
                  <a:gd name="connsiteX3" fmla="*/ 0 w 760150"/>
                  <a:gd name="connsiteY3" fmla="*/ 50677 h 50676"/>
                </a:gdLst>
                <a:ahLst/>
                <a:cxnLst>
                  <a:cxn ang="0">
                    <a:pos x="connsiteX0" y="connsiteY0"/>
                  </a:cxn>
                  <a:cxn ang="0">
                    <a:pos x="connsiteX1" y="connsiteY1"/>
                  </a:cxn>
                  <a:cxn ang="0">
                    <a:pos x="connsiteX2" y="connsiteY2"/>
                  </a:cxn>
                  <a:cxn ang="0">
                    <a:pos x="connsiteX3" y="connsiteY3"/>
                  </a:cxn>
                </a:cxnLst>
                <a:rect l="l" t="t" r="r" b="b"/>
                <a:pathLst>
                  <a:path w="760150" h="50676">
                    <a:moveTo>
                      <a:pt x="0" y="0"/>
                    </a:moveTo>
                    <a:lnTo>
                      <a:pt x="760151" y="0"/>
                    </a:lnTo>
                    <a:lnTo>
                      <a:pt x="760151" y="50677"/>
                    </a:lnTo>
                    <a:lnTo>
                      <a:pt x="0" y="50677"/>
                    </a:lnTo>
                    <a:close/>
                  </a:path>
                </a:pathLst>
              </a:custGeom>
              <a:solidFill>
                <a:srgbClr val="CC4300"/>
              </a:solidFill>
              <a:ln w="12660" cap="flat">
                <a:noFill/>
                <a:prstDash val="solid"/>
                <a:miter/>
              </a:ln>
            </p:spPr>
            <p:txBody>
              <a:bodyPr rtlCol="0" anchor="ctr"/>
              <a:lstStyle/>
              <a:p>
                <a:endParaRPr lang="en-US" sz="1801"/>
              </a:p>
            </p:txBody>
          </p:sp>
        </p:grpSp>
        <p:grpSp>
          <p:nvGrpSpPr>
            <p:cNvPr id="96" name="Graphic 18">
              <a:extLst>
                <a:ext uri="{FF2B5EF4-FFF2-40B4-BE49-F238E27FC236}">
                  <a16:creationId xmlns:a16="http://schemas.microsoft.com/office/drawing/2014/main" id="{D1AB1DB9-2934-4C23-BEA3-31A39F70F1EE}"/>
                </a:ext>
              </a:extLst>
            </p:cNvPr>
            <p:cNvGrpSpPr/>
            <p:nvPr/>
          </p:nvGrpSpPr>
          <p:grpSpPr>
            <a:xfrm>
              <a:off x="766745" y="928"/>
              <a:ext cx="760150" cy="810827"/>
              <a:chOff x="766745" y="928"/>
              <a:chExt cx="760150" cy="810827"/>
            </a:xfrm>
          </p:grpSpPr>
          <p:sp>
            <p:nvSpPr>
              <p:cNvPr id="97" name="Freeform: Shape 96">
                <a:extLst>
                  <a:ext uri="{FF2B5EF4-FFF2-40B4-BE49-F238E27FC236}">
                    <a16:creationId xmlns:a16="http://schemas.microsoft.com/office/drawing/2014/main" id="{2CACC98E-9BDD-360A-297A-6F4C8B3EE10A}"/>
                  </a:ext>
                </a:extLst>
              </p:cNvPr>
              <p:cNvSpPr/>
              <p:nvPr/>
            </p:nvSpPr>
            <p:spPr>
              <a:xfrm>
                <a:off x="766745" y="928"/>
                <a:ext cx="760150" cy="760150"/>
              </a:xfrm>
              <a:custGeom>
                <a:avLst/>
                <a:gdLst>
                  <a:gd name="connsiteX0" fmla="*/ 0 w 760150"/>
                  <a:gd name="connsiteY0" fmla="*/ 0 h 760150"/>
                  <a:gd name="connsiteX1" fmla="*/ 760151 w 760150"/>
                  <a:gd name="connsiteY1" fmla="*/ 0 h 760150"/>
                  <a:gd name="connsiteX2" fmla="*/ 760151 w 760150"/>
                  <a:gd name="connsiteY2" fmla="*/ 760151 h 760150"/>
                  <a:gd name="connsiteX3" fmla="*/ 0 w 760150"/>
                  <a:gd name="connsiteY3" fmla="*/ 760151 h 760150"/>
                </a:gdLst>
                <a:ahLst/>
                <a:cxnLst>
                  <a:cxn ang="0">
                    <a:pos x="connsiteX0" y="connsiteY0"/>
                  </a:cxn>
                  <a:cxn ang="0">
                    <a:pos x="connsiteX1" y="connsiteY1"/>
                  </a:cxn>
                  <a:cxn ang="0">
                    <a:pos x="connsiteX2" y="connsiteY2"/>
                  </a:cxn>
                  <a:cxn ang="0">
                    <a:pos x="connsiteX3" y="connsiteY3"/>
                  </a:cxn>
                </a:cxnLst>
                <a:rect l="l" t="t" r="r" b="b"/>
                <a:pathLst>
                  <a:path w="760150" h="760150">
                    <a:moveTo>
                      <a:pt x="0" y="0"/>
                    </a:moveTo>
                    <a:lnTo>
                      <a:pt x="760151" y="0"/>
                    </a:lnTo>
                    <a:lnTo>
                      <a:pt x="760151" y="760151"/>
                    </a:lnTo>
                    <a:lnTo>
                      <a:pt x="0" y="760151"/>
                    </a:lnTo>
                    <a:close/>
                  </a:path>
                </a:pathLst>
              </a:custGeom>
              <a:solidFill>
                <a:srgbClr val="3A87F4"/>
              </a:solidFill>
              <a:ln w="12660" cap="flat">
                <a:noFill/>
                <a:prstDash val="solid"/>
                <a:miter/>
              </a:ln>
            </p:spPr>
            <p:txBody>
              <a:bodyPr rtlCol="0" anchor="ctr"/>
              <a:lstStyle/>
              <a:p>
                <a:endParaRPr lang="en-US" sz="1801"/>
              </a:p>
            </p:txBody>
          </p:sp>
          <p:sp>
            <p:nvSpPr>
              <p:cNvPr id="98" name="Freeform: Shape 97">
                <a:extLst>
                  <a:ext uri="{FF2B5EF4-FFF2-40B4-BE49-F238E27FC236}">
                    <a16:creationId xmlns:a16="http://schemas.microsoft.com/office/drawing/2014/main" id="{70339CC9-6F40-3468-EAEA-50FC5D638827}"/>
                  </a:ext>
                </a:extLst>
              </p:cNvPr>
              <p:cNvSpPr/>
              <p:nvPr/>
            </p:nvSpPr>
            <p:spPr>
              <a:xfrm>
                <a:off x="766745" y="761079"/>
                <a:ext cx="760150" cy="50676"/>
              </a:xfrm>
              <a:custGeom>
                <a:avLst/>
                <a:gdLst>
                  <a:gd name="connsiteX0" fmla="*/ 0 w 760150"/>
                  <a:gd name="connsiteY0" fmla="*/ 0 h 50676"/>
                  <a:gd name="connsiteX1" fmla="*/ 760151 w 760150"/>
                  <a:gd name="connsiteY1" fmla="*/ 0 h 50676"/>
                  <a:gd name="connsiteX2" fmla="*/ 760151 w 760150"/>
                  <a:gd name="connsiteY2" fmla="*/ 50677 h 50676"/>
                  <a:gd name="connsiteX3" fmla="*/ 0 w 760150"/>
                  <a:gd name="connsiteY3" fmla="*/ 50677 h 50676"/>
                </a:gdLst>
                <a:ahLst/>
                <a:cxnLst>
                  <a:cxn ang="0">
                    <a:pos x="connsiteX0" y="connsiteY0"/>
                  </a:cxn>
                  <a:cxn ang="0">
                    <a:pos x="connsiteX1" y="connsiteY1"/>
                  </a:cxn>
                  <a:cxn ang="0">
                    <a:pos x="connsiteX2" y="connsiteY2"/>
                  </a:cxn>
                  <a:cxn ang="0">
                    <a:pos x="connsiteX3" y="connsiteY3"/>
                  </a:cxn>
                </a:cxnLst>
                <a:rect l="l" t="t" r="r" b="b"/>
                <a:pathLst>
                  <a:path w="760150" h="50676">
                    <a:moveTo>
                      <a:pt x="0" y="0"/>
                    </a:moveTo>
                    <a:lnTo>
                      <a:pt x="760151" y="0"/>
                    </a:lnTo>
                    <a:lnTo>
                      <a:pt x="760151" y="50677"/>
                    </a:lnTo>
                    <a:lnTo>
                      <a:pt x="0" y="50677"/>
                    </a:lnTo>
                    <a:close/>
                  </a:path>
                </a:pathLst>
              </a:custGeom>
              <a:solidFill>
                <a:srgbClr val="0855DB"/>
              </a:solidFill>
              <a:ln w="12660" cap="flat">
                <a:noFill/>
                <a:prstDash val="solid"/>
                <a:miter/>
              </a:ln>
            </p:spPr>
            <p:txBody>
              <a:bodyPr rtlCol="0" anchor="ctr"/>
              <a:lstStyle/>
              <a:p>
                <a:endParaRPr lang="en-US" sz="1801"/>
              </a:p>
            </p:txBody>
          </p:sp>
          <p:sp>
            <p:nvSpPr>
              <p:cNvPr id="99" name="Freeform: Shape 98">
                <a:extLst>
                  <a:ext uri="{FF2B5EF4-FFF2-40B4-BE49-F238E27FC236}">
                    <a16:creationId xmlns:a16="http://schemas.microsoft.com/office/drawing/2014/main" id="{0562A3E3-B3ED-2658-9774-F3E15A28FF90}"/>
                  </a:ext>
                </a:extLst>
              </p:cNvPr>
              <p:cNvSpPr/>
              <p:nvPr/>
            </p:nvSpPr>
            <p:spPr>
              <a:xfrm>
                <a:off x="766745" y="928"/>
                <a:ext cx="760150" cy="50676"/>
              </a:xfrm>
              <a:custGeom>
                <a:avLst/>
                <a:gdLst>
                  <a:gd name="connsiteX0" fmla="*/ 0 w 760150"/>
                  <a:gd name="connsiteY0" fmla="*/ 0 h 50676"/>
                  <a:gd name="connsiteX1" fmla="*/ 760151 w 760150"/>
                  <a:gd name="connsiteY1" fmla="*/ 0 h 50676"/>
                  <a:gd name="connsiteX2" fmla="*/ 760151 w 760150"/>
                  <a:gd name="connsiteY2" fmla="*/ 50677 h 50676"/>
                  <a:gd name="connsiteX3" fmla="*/ 0 w 760150"/>
                  <a:gd name="connsiteY3" fmla="*/ 50677 h 50676"/>
                </a:gdLst>
                <a:ahLst/>
                <a:cxnLst>
                  <a:cxn ang="0">
                    <a:pos x="connsiteX0" y="connsiteY0"/>
                  </a:cxn>
                  <a:cxn ang="0">
                    <a:pos x="connsiteX1" y="connsiteY1"/>
                  </a:cxn>
                  <a:cxn ang="0">
                    <a:pos x="connsiteX2" y="connsiteY2"/>
                  </a:cxn>
                  <a:cxn ang="0">
                    <a:pos x="connsiteX3" y="connsiteY3"/>
                  </a:cxn>
                </a:cxnLst>
                <a:rect l="l" t="t" r="r" b="b"/>
                <a:pathLst>
                  <a:path w="760150" h="50676">
                    <a:moveTo>
                      <a:pt x="0" y="0"/>
                    </a:moveTo>
                    <a:lnTo>
                      <a:pt x="760151" y="0"/>
                    </a:lnTo>
                    <a:lnTo>
                      <a:pt x="760151" y="50677"/>
                    </a:lnTo>
                    <a:lnTo>
                      <a:pt x="0" y="50677"/>
                    </a:lnTo>
                    <a:close/>
                  </a:path>
                </a:pathLst>
              </a:custGeom>
              <a:solidFill>
                <a:srgbClr val="84B7FC"/>
              </a:solidFill>
              <a:ln w="12660" cap="flat">
                <a:noFill/>
                <a:prstDash val="solid"/>
                <a:miter/>
              </a:ln>
            </p:spPr>
            <p:txBody>
              <a:bodyPr rtlCol="0" anchor="ctr"/>
              <a:lstStyle/>
              <a:p>
                <a:endParaRPr lang="en-US" sz="1801"/>
              </a:p>
            </p:txBody>
          </p:sp>
        </p:grpSp>
      </p:grpSp>
      <p:grpSp>
        <p:nvGrpSpPr>
          <p:cNvPr id="104" name="Group 103">
            <a:extLst>
              <a:ext uri="{FF2B5EF4-FFF2-40B4-BE49-F238E27FC236}">
                <a16:creationId xmlns:a16="http://schemas.microsoft.com/office/drawing/2014/main" id="{5F75E95E-B02C-DF64-19AB-B29A1633A5CC}"/>
              </a:ext>
            </a:extLst>
          </p:cNvPr>
          <p:cNvGrpSpPr/>
          <p:nvPr userDrawn="1"/>
        </p:nvGrpSpPr>
        <p:grpSpPr>
          <a:xfrm>
            <a:off x="10659873" y="4508739"/>
            <a:ext cx="1532130" cy="2349265"/>
            <a:chOff x="10656261" y="4504728"/>
            <a:chExt cx="1532129" cy="2349265"/>
          </a:xfrm>
        </p:grpSpPr>
        <p:grpSp>
          <p:nvGrpSpPr>
            <p:cNvPr id="105" name="Graphic 22">
              <a:extLst>
                <a:ext uri="{FF2B5EF4-FFF2-40B4-BE49-F238E27FC236}">
                  <a16:creationId xmlns:a16="http://schemas.microsoft.com/office/drawing/2014/main" id="{B333509F-1AC3-3DFE-72B6-8AB0898699A7}"/>
                </a:ext>
              </a:extLst>
            </p:cNvPr>
            <p:cNvGrpSpPr/>
            <p:nvPr/>
          </p:nvGrpSpPr>
          <p:grpSpPr>
            <a:xfrm>
              <a:off x="11422326" y="5270793"/>
              <a:ext cx="766064" cy="817135"/>
              <a:chOff x="11422326" y="5270793"/>
              <a:chExt cx="766064" cy="817135"/>
            </a:xfrm>
          </p:grpSpPr>
          <p:sp>
            <p:nvSpPr>
              <p:cNvPr id="113" name="Freeform: Shape 112">
                <a:extLst>
                  <a:ext uri="{FF2B5EF4-FFF2-40B4-BE49-F238E27FC236}">
                    <a16:creationId xmlns:a16="http://schemas.microsoft.com/office/drawing/2014/main" id="{27906DFE-CDB6-B2D2-E813-12C759B5D518}"/>
                  </a:ext>
                </a:extLst>
              </p:cNvPr>
              <p:cNvSpPr/>
              <p:nvPr/>
            </p:nvSpPr>
            <p:spPr>
              <a:xfrm>
                <a:off x="11422326" y="5270793"/>
                <a:ext cx="766064" cy="766064"/>
              </a:xfrm>
              <a:custGeom>
                <a:avLst/>
                <a:gdLst>
                  <a:gd name="connsiteX0" fmla="*/ 0 w 766064"/>
                  <a:gd name="connsiteY0" fmla="*/ 0 h 766064"/>
                  <a:gd name="connsiteX1" fmla="*/ 766065 w 766064"/>
                  <a:gd name="connsiteY1" fmla="*/ 0 h 766064"/>
                  <a:gd name="connsiteX2" fmla="*/ 766065 w 766064"/>
                  <a:gd name="connsiteY2" fmla="*/ 766065 h 766064"/>
                  <a:gd name="connsiteX3" fmla="*/ 0 w 766064"/>
                  <a:gd name="connsiteY3" fmla="*/ 766065 h 766064"/>
                </a:gdLst>
                <a:ahLst/>
                <a:cxnLst>
                  <a:cxn ang="0">
                    <a:pos x="connsiteX0" y="connsiteY0"/>
                  </a:cxn>
                  <a:cxn ang="0">
                    <a:pos x="connsiteX1" y="connsiteY1"/>
                  </a:cxn>
                  <a:cxn ang="0">
                    <a:pos x="connsiteX2" y="connsiteY2"/>
                  </a:cxn>
                  <a:cxn ang="0">
                    <a:pos x="connsiteX3" y="connsiteY3"/>
                  </a:cxn>
                </a:cxnLst>
                <a:rect l="l" t="t" r="r" b="b"/>
                <a:pathLst>
                  <a:path w="766064" h="766064">
                    <a:moveTo>
                      <a:pt x="0" y="0"/>
                    </a:moveTo>
                    <a:lnTo>
                      <a:pt x="766065" y="0"/>
                    </a:lnTo>
                    <a:lnTo>
                      <a:pt x="766065" y="766065"/>
                    </a:lnTo>
                    <a:lnTo>
                      <a:pt x="0" y="766065"/>
                    </a:lnTo>
                    <a:close/>
                  </a:path>
                </a:pathLst>
              </a:custGeom>
              <a:solidFill>
                <a:srgbClr val="3A87F4"/>
              </a:solidFill>
              <a:ln w="12740" cap="flat">
                <a:noFill/>
                <a:prstDash val="solid"/>
                <a:miter/>
              </a:ln>
            </p:spPr>
            <p:txBody>
              <a:bodyPr rtlCol="0" anchor="ctr"/>
              <a:lstStyle/>
              <a:p>
                <a:endParaRPr lang="en-US" sz="1801"/>
              </a:p>
            </p:txBody>
          </p:sp>
          <p:sp>
            <p:nvSpPr>
              <p:cNvPr id="114" name="Freeform: Shape 113">
                <a:extLst>
                  <a:ext uri="{FF2B5EF4-FFF2-40B4-BE49-F238E27FC236}">
                    <a16:creationId xmlns:a16="http://schemas.microsoft.com/office/drawing/2014/main" id="{AF42A023-5D03-F359-5703-60FF467AB870}"/>
                  </a:ext>
                </a:extLst>
              </p:cNvPr>
              <p:cNvSpPr/>
              <p:nvPr/>
            </p:nvSpPr>
            <p:spPr>
              <a:xfrm>
                <a:off x="11422326" y="6036858"/>
                <a:ext cx="766064" cy="51070"/>
              </a:xfrm>
              <a:custGeom>
                <a:avLst/>
                <a:gdLst>
                  <a:gd name="connsiteX0" fmla="*/ 0 w 766064"/>
                  <a:gd name="connsiteY0" fmla="*/ 0 h 51070"/>
                  <a:gd name="connsiteX1" fmla="*/ 766065 w 766064"/>
                  <a:gd name="connsiteY1" fmla="*/ 0 h 51070"/>
                  <a:gd name="connsiteX2" fmla="*/ 766065 w 766064"/>
                  <a:gd name="connsiteY2" fmla="*/ 51071 h 51070"/>
                  <a:gd name="connsiteX3" fmla="*/ 0 w 766064"/>
                  <a:gd name="connsiteY3" fmla="*/ 51071 h 51070"/>
                </a:gdLst>
                <a:ahLst/>
                <a:cxnLst>
                  <a:cxn ang="0">
                    <a:pos x="connsiteX0" y="connsiteY0"/>
                  </a:cxn>
                  <a:cxn ang="0">
                    <a:pos x="connsiteX1" y="connsiteY1"/>
                  </a:cxn>
                  <a:cxn ang="0">
                    <a:pos x="connsiteX2" y="connsiteY2"/>
                  </a:cxn>
                  <a:cxn ang="0">
                    <a:pos x="connsiteX3" y="connsiteY3"/>
                  </a:cxn>
                </a:cxnLst>
                <a:rect l="l" t="t" r="r" b="b"/>
                <a:pathLst>
                  <a:path w="766064" h="51070">
                    <a:moveTo>
                      <a:pt x="0" y="0"/>
                    </a:moveTo>
                    <a:lnTo>
                      <a:pt x="766065" y="0"/>
                    </a:lnTo>
                    <a:lnTo>
                      <a:pt x="766065" y="51071"/>
                    </a:lnTo>
                    <a:lnTo>
                      <a:pt x="0" y="51071"/>
                    </a:lnTo>
                    <a:close/>
                  </a:path>
                </a:pathLst>
              </a:custGeom>
              <a:solidFill>
                <a:srgbClr val="0855DB"/>
              </a:solidFill>
              <a:ln w="12740" cap="flat">
                <a:noFill/>
                <a:prstDash val="solid"/>
                <a:miter/>
              </a:ln>
            </p:spPr>
            <p:txBody>
              <a:bodyPr rtlCol="0" anchor="ctr"/>
              <a:lstStyle/>
              <a:p>
                <a:endParaRPr lang="en-US" sz="1801"/>
              </a:p>
            </p:txBody>
          </p:sp>
        </p:grpSp>
        <p:grpSp>
          <p:nvGrpSpPr>
            <p:cNvPr id="106" name="Graphic 22">
              <a:extLst>
                <a:ext uri="{FF2B5EF4-FFF2-40B4-BE49-F238E27FC236}">
                  <a16:creationId xmlns:a16="http://schemas.microsoft.com/office/drawing/2014/main" id="{40F19E61-09CE-48C4-D32C-0D365CCC27DB}"/>
                </a:ext>
              </a:extLst>
            </p:cNvPr>
            <p:cNvGrpSpPr/>
            <p:nvPr/>
          </p:nvGrpSpPr>
          <p:grpSpPr>
            <a:xfrm>
              <a:off x="11422326" y="4504728"/>
              <a:ext cx="766064" cy="766064"/>
              <a:chOff x="11422326" y="4504728"/>
              <a:chExt cx="766064" cy="766064"/>
            </a:xfrm>
          </p:grpSpPr>
          <p:sp>
            <p:nvSpPr>
              <p:cNvPr id="111" name="Freeform: Shape 110">
                <a:extLst>
                  <a:ext uri="{FF2B5EF4-FFF2-40B4-BE49-F238E27FC236}">
                    <a16:creationId xmlns:a16="http://schemas.microsoft.com/office/drawing/2014/main" id="{B8DF731C-106C-0F59-DFD3-826C353807B0}"/>
                  </a:ext>
                </a:extLst>
              </p:cNvPr>
              <p:cNvSpPr/>
              <p:nvPr/>
            </p:nvSpPr>
            <p:spPr>
              <a:xfrm>
                <a:off x="11422326" y="4504728"/>
                <a:ext cx="766064" cy="766064"/>
              </a:xfrm>
              <a:custGeom>
                <a:avLst/>
                <a:gdLst>
                  <a:gd name="connsiteX0" fmla="*/ 0 w 766064"/>
                  <a:gd name="connsiteY0" fmla="*/ 0 h 766064"/>
                  <a:gd name="connsiteX1" fmla="*/ 766065 w 766064"/>
                  <a:gd name="connsiteY1" fmla="*/ 0 h 766064"/>
                  <a:gd name="connsiteX2" fmla="*/ 766065 w 766064"/>
                  <a:gd name="connsiteY2" fmla="*/ 766065 h 766064"/>
                  <a:gd name="connsiteX3" fmla="*/ 0 w 766064"/>
                  <a:gd name="connsiteY3" fmla="*/ 766065 h 766064"/>
                </a:gdLst>
                <a:ahLst/>
                <a:cxnLst>
                  <a:cxn ang="0">
                    <a:pos x="connsiteX0" y="connsiteY0"/>
                  </a:cxn>
                  <a:cxn ang="0">
                    <a:pos x="connsiteX1" y="connsiteY1"/>
                  </a:cxn>
                  <a:cxn ang="0">
                    <a:pos x="connsiteX2" y="connsiteY2"/>
                  </a:cxn>
                  <a:cxn ang="0">
                    <a:pos x="connsiteX3" y="connsiteY3"/>
                  </a:cxn>
                </a:cxnLst>
                <a:rect l="l" t="t" r="r" b="b"/>
                <a:pathLst>
                  <a:path w="766064" h="766064">
                    <a:moveTo>
                      <a:pt x="0" y="0"/>
                    </a:moveTo>
                    <a:lnTo>
                      <a:pt x="766065" y="0"/>
                    </a:lnTo>
                    <a:lnTo>
                      <a:pt x="766065" y="766065"/>
                    </a:lnTo>
                    <a:lnTo>
                      <a:pt x="0" y="766065"/>
                    </a:lnTo>
                    <a:close/>
                  </a:path>
                </a:pathLst>
              </a:custGeom>
              <a:solidFill>
                <a:srgbClr val="FF791A"/>
              </a:solidFill>
              <a:ln w="12740" cap="flat">
                <a:noFill/>
                <a:prstDash val="solid"/>
                <a:miter/>
              </a:ln>
            </p:spPr>
            <p:txBody>
              <a:bodyPr rtlCol="0" anchor="ctr"/>
              <a:lstStyle/>
              <a:p>
                <a:endParaRPr lang="en-US" sz="1801"/>
              </a:p>
            </p:txBody>
          </p:sp>
          <p:sp>
            <p:nvSpPr>
              <p:cNvPr id="112" name="Freeform: Shape 111">
                <a:extLst>
                  <a:ext uri="{FF2B5EF4-FFF2-40B4-BE49-F238E27FC236}">
                    <a16:creationId xmlns:a16="http://schemas.microsoft.com/office/drawing/2014/main" id="{36007E73-9277-CF61-7EC1-3B7A99434B6E}"/>
                  </a:ext>
                </a:extLst>
              </p:cNvPr>
              <p:cNvSpPr/>
              <p:nvPr/>
            </p:nvSpPr>
            <p:spPr>
              <a:xfrm>
                <a:off x="11422326" y="4504728"/>
                <a:ext cx="766064" cy="51070"/>
              </a:xfrm>
              <a:custGeom>
                <a:avLst/>
                <a:gdLst>
                  <a:gd name="connsiteX0" fmla="*/ 0 w 766064"/>
                  <a:gd name="connsiteY0" fmla="*/ 0 h 51070"/>
                  <a:gd name="connsiteX1" fmla="*/ 766065 w 766064"/>
                  <a:gd name="connsiteY1" fmla="*/ 0 h 51070"/>
                  <a:gd name="connsiteX2" fmla="*/ 766065 w 766064"/>
                  <a:gd name="connsiteY2" fmla="*/ 51071 h 51070"/>
                  <a:gd name="connsiteX3" fmla="*/ 0 w 766064"/>
                  <a:gd name="connsiteY3" fmla="*/ 51071 h 51070"/>
                </a:gdLst>
                <a:ahLst/>
                <a:cxnLst>
                  <a:cxn ang="0">
                    <a:pos x="connsiteX0" y="connsiteY0"/>
                  </a:cxn>
                  <a:cxn ang="0">
                    <a:pos x="connsiteX1" y="connsiteY1"/>
                  </a:cxn>
                  <a:cxn ang="0">
                    <a:pos x="connsiteX2" y="connsiteY2"/>
                  </a:cxn>
                  <a:cxn ang="0">
                    <a:pos x="connsiteX3" y="connsiteY3"/>
                  </a:cxn>
                </a:cxnLst>
                <a:rect l="l" t="t" r="r" b="b"/>
                <a:pathLst>
                  <a:path w="766064" h="51070">
                    <a:moveTo>
                      <a:pt x="0" y="0"/>
                    </a:moveTo>
                    <a:lnTo>
                      <a:pt x="766065" y="0"/>
                    </a:lnTo>
                    <a:lnTo>
                      <a:pt x="766065" y="51071"/>
                    </a:lnTo>
                    <a:lnTo>
                      <a:pt x="0" y="51071"/>
                    </a:lnTo>
                    <a:close/>
                  </a:path>
                </a:pathLst>
              </a:custGeom>
              <a:solidFill>
                <a:srgbClr val="FFC480"/>
              </a:solidFill>
              <a:ln w="12740" cap="flat">
                <a:noFill/>
                <a:prstDash val="solid"/>
                <a:miter/>
              </a:ln>
            </p:spPr>
            <p:txBody>
              <a:bodyPr rtlCol="0" anchor="ctr"/>
              <a:lstStyle/>
              <a:p>
                <a:endParaRPr lang="en-US" sz="1801"/>
              </a:p>
            </p:txBody>
          </p:sp>
        </p:grpSp>
        <p:grpSp>
          <p:nvGrpSpPr>
            <p:cNvPr id="107" name="Graphic 22">
              <a:extLst>
                <a:ext uri="{FF2B5EF4-FFF2-40B4-BE49-F238E27FC236}">
                  <a16:creationId xmlns:a16="http://schemas.microsoft.com/office/drawing/2014/main" id="{A4DAACA6-D720-79C8-80CA-046C187776EA}"/>
                </a:ext>
              </a:extLst>
            </p:cNvPr>
            <p:cNvGrpSpPr/>
            <p:nvPr/>
          </p:nvGrpSpPr>
          <p:grpSpPr>
            <a:xfrm>
              <a:off x="10656261" y="6036858"/>
              <a:ext cx="766064" cy="817135"/>
              <a:chOff x="10656261" y="6036858"/>
              <a:chExt cx="766064" cy="817135"/>
            </a:xfrm>
          </p:grpSpPr>
          <p:sp>
            <p:nvSpPr>
              <p:cNvPr id="108" name="Freeform: Shape 107">
                <a:extLst>
                  <a:ext uri="{FF2B5EF4-FFF2-40B4-BE49-F238E27FC236}">
                    <a16:creationId xmlns:a16="http://schemas.microsoft.com/office/drawing/2014/main" id="{F0178F81-7B01-A3B3-490D-7C850EEDEC29}"/>
                  </a:ext>
                </a:extLst>
              </p:cNvPr>
              <p:cNvSpPr/>
              <p:nvPr/>
            </p:nvSpPr>
            <p:spPr>
              <a:xfrm>
                <a:off x="10656261" y="6036858"/>
                <a:ext cx="766064" cy="766064"/>
              </a:xfrm>
              <a:custGeom>
                <a:avLst/>
                <a:gdLst>
                  <a:gd name="connsiteX0" fmla="*/ 0 w 766064"/>
                  <a:gd name="connsiteY0" fmla="*/ 0 h 766064"/>
                  <a:gd name="connsiteX1" fmla="*/ 766065 w 766064"/>
                  <a:gd name="connsiteY1" fmla="*/ 0 h 766064"/>
                  <a:gd name="connsiteX2" fmla="*/ 766065 w 766064"/>
                  <a:gd name="connsiteY2" fmla="*/ 766065 h 766064"/>
                  <a:gd name="connsiteX3" fmla="*/ 0 w 766064"/>
                  <a:gd name="connsiteY3" fmla="*/ 766065 h 766064"/>
                </a:gdLst>
                <a:ahLst/>
                <a:cxnLst>
                  <a:cxn ang="0">
                    <a:pos x="connsiteX0" y="connsiteY0"/>
                  </a:cxn>
                  <a:cxn ang="0">
                    <a:pos x="connsiteX1" y="connsiteY1"/>
                  </a:cxn>
                  <a:cxn ang="0">
                    <a:pos x="connsiteX2" y="connsiteY2"/>
                  </a:cxn>
                  <a:cxn ang="0">
                    <a:pos x="connsiteX3" y="connsiteY3"/>
                  </a:cxn>
                </a:cxnLst>
                <a:rect l="l" t="t" r="r" b="b"/>
                <a:pathLst>
                  <a:path w="766064" h="766064">
                    <a:moveTo>
                      <a:pt x="0" y="0"/>
                    </a:moveTo>
                    <a:lnTo>
                      <a:pt x="766065" y="0"/>
                    </a:lnTo>
                    <a:lnTo>
                      <a:pt x="766065" y="766065"/>
                    </a:lnTo>
                    <a:lnTo>
                      <a:pt x="0" y="766065"/>
                    </a:lnTo>
                    <a:close/>
                  </a:path>
                </a:pathLst>
              </a:custGeom>
              <a:solidFill>
                <a:srgbClr val="6CC349"/>
              </a:solidFill>
              <a:ln w="12740" cap="flat">
                <a:noFill/>
                <a:prstDash val="solid"/>
                <a:miter/>
              </a:ln>
            </p:spPr>
            <p:txBody>
              <a:bodyPr rtlCol="0" anchor="ctr"/>
              <a:lstStyle/>
              <a:p>
                <a:endParaRPr lang="en-US" sz="1801"/>
              </a:p>
            </p:txBody>
          </p:sp>
          <p:sp>
            <p:nvSpPr>
              <p:cNvPr id="109" name="Freeform: Shape 108">
                <a:extLst>
                  <a:ext uri="{FF2B5EF4-FFF2-40B4-BE49-F238E27FC236}">
                    <a16:creationId xmlns:a16="http://schemas.microsoft.com/office/drawing/2014/main" id="{D62BEFDF-7F35-364A-B5C6-DD29B6C7824E}"/>
                  </a:ext>
                </a:extLst>
              </p:cNvPr>
              <p:cNvSpPr/>
              <p:nvPr/>
            </p:nvSpPr>
            <p:spPr>
              <a:xfrm>
                <a:off x="10656261" y="6802922"/>
                <a:ext cx="766064" cy="51070"/>
              </a:xfrm>
              <a:custGeom>
                <a:avLst/>
                <a:gdLst>
                  <a:gd name="connsiteX0" fmla="*/ 0 w 766064"/>
                  <a:gd name="connsiteY0" fmla="*/ 0 h 51070"/>
                  <a:gd name="connsiteX1" fmla="*/ 766065 w 766064"/>
                  <a:gd name="connsiteY1" fmla="*/ 0 h 51070"/>
                  <a:gd name="connsiteX2" fmla="*/ 766065 w 766064"/>
                  <a:gd name="connsiteY2" fmla="*/ 51071 h 51070"/>
                  <a:gd name="connsiteX3" fmla="*/ 0 w 766064"/>
                  <a:gd name="connsiteY3" fmla="*/ 51071 h 51070"/>
                </a:gdLst>
                <a:ahLst/>
                <a:cxnLst>
                  <a:cxn ang="0">
                    <a:pos x="connsiteX0" y="connsiteY0"/>
                  </a:cxn>
                  <a:cxn ang="0">
                    <a:pos x="connsiteX1" y="connsiteY1"/>
                  </a:cxn>
                  <a:cxn ang="0">
                    <a:pos x="connsiteX2" y="connsiteY2"/>
                  </a:cxn>
                  <a:cxn ang="0">
                    <a:pos x="connsiteX3" y="connsiteY3"/>
                  </a:cxn>
                </a:cxnLst>
                <a:rect l="l" t="t" r="r" b="b"/>
                <a:pathLst>
                  <a:path w="766064" h="51070">
                    <a:moveTo>
                      <a:pt x="0" y="0"/>
                    </a:moveTo>
                    <a:lnTo>
                      <a:pt x="766065" y="0"/>
                    </a:lnTo>
                    <a:lnTo>
                      <a:pt x="766065" y="51071"/>
                    </a:lnTo>
                    <a:lnTo>
                      <a:pt x="0" y="51071"/>
                    </a:lnTo>
                    <a:close/>
                  </a:path>
                </a:pathLst>
              </a:custGeom>
              <a:solidFill>
                <a:srgbClr val="3C8527"/>
              </a:solidFill>
              <a:ln w="12740" cap="flat">
                <a:noFill/>
                <a:prstDash val="solid"/>
                <a:miter/>
              </a:ln>
            </p:spPr>
            <p:txBody>
              <a:bodyPr rtlCol="0" anchor="ctr"/>
              <a:lstStyle/>
              <a:p>
                <a:endParaRPr lang="en-US" sz="1801"/>
              </a:p>
            </p:txBody>
          </p:sp>
          <p:sp>
            <p:nvSpPr>
              <p:cNvPr id="110" name="Freeform: Shape 109">
                <a:extLst>
                  <a:ext uri="{FF2B5EF4-FFF2-40B4-BE49-F238E27FC236}">
                    <a16:creationId xmlns:a16="http://schemas.microsoft.com/office/drawing/2014/main" id="{3242D93E-A1E4-7242-E101-FE43C1AB0DBC}"/>
                  </a:ext>
                </a:extLst>
              </p:cNvPr>
              <p:cNvSpPr/>
              <p:nvPr/>
            </p:nvSpPr>
            <p:spPr>
              <a:xfrm>
                <a:off x="10656261" y="6036858"/>
                <a:ext cx="766064" cy="51070"/>
              </a:xfrm>
              <a:custGeom>
                <a:avLst/>
                <a:gdLst>
                  <a:gd name="connsiteX0" fmla="*/ 0 w 766064"/>
                  <a:gd name="connsiteY0" fmla="*/ 0 h 51070"/>
                  <a:gd name="connsiteX1" fmla="*/ 766065 w 766064"/>
                  <a:gd name="connsiteY1" fmla="*/ 0 h 51070"/>
                  <a:gd name="connsiteX2" fmla="*/ 766065 w 766064"/>
                  <a:gd name="connsiteY2" fmla="*/ 51071 h 51070"/>
                  <a:gd name="connsiteX3" fmla="*/ 0 w 766064"/>
                  <a:gd name="connsiteY3" fmla="*/ 51071 h 51070"/>
                </a:gdLst>
                <a:ahLst/>
                <a:cxnLst>
                  <a:cxn ang="0">
                    <a:pos x="connsiteX0" y="connsiteY0"/>
                  </a:cxn>
                  <a:cxn ang="0">
                    <a:pos x="connsiteX1" y="connsiteY1"/>
                  </a:cxn>
                  <a:cxn ang="0">
                    <a:pos x="connsiteX2" y="connsiteY2"/>
                  </a:cxn>
                  <a:cxn ang="0">
                    <a:pos x="connsiteX3" y="connsiteY3"/>
                  </a:cxn>
                </a:cxnLst>
                <a:rect l="l" t="t" r="r" b="b"/>
                <a:pathLst>
                  <a:path w="766064" h="51070">
                    <a:moveTo>
                      <a:pt x="0" y="0"/>
                    </a:moveTo>
                    <a:lnTo>
                      <a:pt x="766065" y="0"/>
                    </a:lnTo>
                    <a:lnTo>
                      <a:pt x="766065" y="51071"/>
                    </a:lnTo>
                    <a:lnTo>
                      <a:pt x="0" y="51071"/>
                    </a:lnTo>
                    <a:close/>
                  </a:path>
                </a:pathLst>
              </a:custGeom>
              <a:solidFill>
                <a:srgbClr val="A0E081"/>
              </a:solidFill>
              <a:ln w="12740" cap="flat">
                <a:noFill/>
                <a:prstDash val="solid"/>
                <a:miter/>
              </a:ln>
            </p:spPr>
            <p:txBody>
              <a:bodyPr rtlCol="0" anchor="ctr"/>
              <a:lstStyle/>
              <a:p>
                <a:endParaRPr lang="en-US" sz="1801"/>
              </a:p>
            </p:txBody>
          </p:sp>
        </p:grpSp>
      </p:grpSp>
      <p:sp>
        <p:nvSpPr>
          <p:cNvPr id="2" name="Text Placeholder 7">
            <a:extLst>
              <a:ext uri="{FF2B5EF4-FFF2-40B4-BE49-F238E27FC236}">
                <a16:creationId xmlns:a16="http://schemas.microsoft.com/office/drawing/2014/main" id="{D7968C98-CBD4-923C-1CDA-B0B1B23F9697}"/>
              </a:ext>
            </a:extLst>
          </p:cNvPr>
          <p:cNvSpPr>
            <a:spLocks noGrp="1"/>
          </p:cNvSpPr>
          <p:nvPr>
            <p:ph type="body" sz="quarter" idx="44" hasCustomPrompt="1"/>
          </p:nvPr>
        </p:nvSpPr>
        <p:spPr>
          <a:xfrm>
            <a:off x="507372" y="6510908"/>
            <a:ext cx="1011600" cy="1188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27"/>
            </a:lvl1pPr>
          </a:lstStyle>
          <a:p>
            <a:pPr lvl="0"/>
            <a:r>
              <a:rPr lang="sv-SE"/>
              <a:t> </a:t>
            </a:r>
            <a:endParaRPr lang="en-GB"/>
          </a:p>
        </p:txBody>
      </p:sp>
    </p:spTree>
    <p:extLst>
      <p:ext uri="{BB962C8B-B14F-4D97-AF65-F5344CB8AC3E}">
        <p14:creationId xmlns:p14="http://schemas.microsoft.com/office/powerpoint/2010/main" val="189237353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Media">
    <p:bg>
      <p:bgPr>
        <a:solidFill>
          <a:schemeClr val="accen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9" y="6447521"/>
            <a:ext cx="2608745" cy="216000"/>
          </a:xfrm>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78" name="Footer Placeholder 4">
            <a:extLst>
              <a:ext uri="{FF2B5EF4-FFF2-40B4-BE49-F238E27FC236}">
                <a16:creationId xmlns:a16="http://schemas.microsoft.com/office/drawing/2014/main" id="{89F2401D-F94F-9A96-A42C-47E1B1CF52E7}"/>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tx1"/>
                </a:solidFill>
              </a:rPr>
              <a:t>© Mojang Studios</a:t>
            </a:r>
          </a:p>
        </p:txBody>
      </p:sp>
      <p:sp>
        <p:nvSpPr>
          <p:cNvPr id="9" name="Media Placeholder 7">
            <a:extLst>
              <a:ext uri="{FF2B5EF4-FFF2-40B4-BE49-F238E27FC236}">
                <a16:creationId xmlns:a16="http://schemas.microsoft.com/office/drawing/2014/main" id="{F5697339-B9DE-BEA9-4303-72391406D324}"/>
              </a:ext>
            </a:extLst>
          </p:cNvPr>
          <p:cNvSpPr>
            <a:spLocks noGrp="1"/>
          </p:cNvSpPr>
          <p:nvPr>
            <p:ph type="media" sz="quarter" idx="13" hasCustomPrompt="1"/>
          </p:nvPr>
        </p:nvSpPr>
        <p:spPr>
          <a:xfrm>
            <a:off x="0" y="0"/>
            <a:ext cx="12192000" cy="6858000"/>
          </a:xfrm>
          <a:solidFill>
            <a:schemeClr val="accent1"/>
          </a:solidFill>
        </p:spPr>
        <p:txBody>
          <a:bodyPr anchor="ctr"/>
          <a:lstStyle>
            <a:lvl1pPr marL="0" indent="0" algn="ctr">
              <a:buNone/>
              <a:defRPr>
                <a:solidFill>
                  <a:schemeClr val="bg1"/>
                </a:solidFill>
              </a:defRPr>
            </a:lvl1pPr>
          </a:lstStyle>
          <a:p>
            <a:r>
              <a:rPr lang="en-US"/>
              <a:t>Click to add Media</a:t>
            </a:r>
          </a:p>
        </p:txBody>
      </p:sp>
    </p:spTree>
    <p:extLst>
      <p:ext uri="{BB962C8B-B14F-4D97-AF65-F5344CB8AC3E}">
        <p14:creationId xmlns:p14="http://schemas.microsoft.com/office/powerpoint/2010/main" val="69635011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F0333D"/>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9" y="6447521"/>
            <a:ext cx="2608745" cy="216000"/>
          </a:xfrm>
        </p:spPr>
        <p:txBody>
          <a:bodyPr/>
          <a:lstStyle>
            <a:lvl1pPr>
              <a:defRPr>
                <a:solidFill>
                  <a:schemeClr val="bg1"/>
                </a:solidFill>
              </a:defRPr>
            </a:lvl1p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lvl1pPr>
              <a:defRPr>
                <a:solidFill>
                  <a:schemeClr val="bg1"/>
                </a:solidFill>
              </a:defRPr>
            </a:lvl1pPr>
          </a:lstStyle>
          <a:p>
            <a:fld id="{DB92C494-1115-4670-BD6E-F87AA1511F98}" type="slidenum">
              <a:rPr lang="en-US" smtClean="0"/>
              <a:pPr/>
              <a:t>‹#›</a:t>
            </a:fld>
            <a:endParaRPr lang="en-US"/>
          </a:p>
        </p:txBody>
      </p:sp>
      <p:sp>
        <p:nvSpPr>
          <p:cNvPr id="78" name="Footer Placeholder 4">
            <a:extLst>
              <a:ext uri="{FF2B5EF4-FFF2-40B4-BE49-F238E27FC236}">
                <a16:creationId xmlns:a16="http://schemas.microsoft.com/office/drawing/2014/main" id="{89F2401D-F94F-9A96-A42C-47E1B1CF52E7}"/>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bg1"/>
                </a:solidFill>
              </a:rPr>
              <a:t>© Mojang Studios</a:t>
            </a:r>
          </a:p>
        </p:txBody>
      </p:sp>
      <p:pic>
        <p:nvPicPr>
          <p:cNvPr id="11" name="Graphic 10">
            <a:extLst>
              <a:ext uri="{FF2B5EF4-FFF2-40B4-BE49-F238E27FC236}">
                <a16:creationId xmlns:a16="http://schemas.microsoft.com/office/drawing/2014/main" id="{D923284A-2486-7656-D5CC-81CE0974BD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66954" y="2573096"/>
            <a:ext cx="7658100" cy="1711810"/>
          </a:xfrm>
          <a:prstGeom prst="rect">
            <a:avLst/>
          </a:prstGeom>
        </p:spPr>
      </p:pic>
    </p:spTree>
    <p:extLst>
      <p:ext uri="{BB962C8B-B14F-4D97-AF65-F5344CB8AC3E}">
        <p14:creationId xmlns:p14="http://schemas.microsoft.com/office/powerpoint/2010/main" val="209024479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Divider (gray)">
    <p:bg>
      <p:bgPr>
        <a:solidFill>
          <a:schemeClr val="bg1"/>
        </a:solidFill>
        <a:effectLst/>
      </p:bgPr>
    </p:bg>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F21EB7AA-AFA2-0931-63C2-C9008D2D4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528"/>
            <a:ext cx="12192000" cy="6369050"/>
          </a:xfrm>
          <a:prstGeom prst="rect">
            <a:avLst/>
          </a:prstGeom>
        </p:spPr>
      </p:pic>
      <p:sp>
        <p:nvSpPr>
          <p:cNvPr id="2" name="Title 1">
            <a:extLst>
              <a:ext uri="{FF2B5EF4-FFF2-40B4-BE49-F238E27FC236}">
                <a16:creationId xmlns:a16="http://schemas.microsoft.com/office/drawing/2014/main" id="{578C6880-2579-7BA7-5007-E7057C917753}"/>
              </a:ext>
            </a:extLst>
          </p:cNvPr>
          <p:cNvSpPr>
            <a:spLocks noGrp="1"/>
          </p:cNvSpPr>
          <p:nvPr>
            <p:ph type="ctrTitle" hasCustomPrompt="1"/>
          </p:nvPr>
        </p:nvSpPr>
        <p:spPr>
          <a:xfrm>
            <a:off x="1524001" y="1126463"/>
            <a:ext cx="6056244" cy="2047284"/>
          </a:xfrm>
        </p:spPr>
        <p:txBody>
          <a:bodyPr anchor="b">
            <a:noAutofit/>
          </a:bodyPr>
          <a:lstStyle>
            <a:lvl1pPr algn="l">
              <a:lnSpc>
                <a:spcPct val="70000"/>
              </a:lnSpc>
              <a:defRPr sz="6000">
                <a:solidFill>
                  <a:schemeClr val="tx1"/>
                </a:solidFill>
                <a:latin typeface="+mj-lt"/>
              </a:defRPr>
            </a:lvl1pPr>
          </a:lstStyle>
          <a:p>
            <a:r>
              <a:rPr lang="en-US"/>
              <a:t>Click to add title</a:t>
            </a:r>
          </a:p>
        </p:txBody>
      </p:sp>
      <p:sp>
        <p:nvSpPr>
          <p:cNvPr id="3" name="Subtitle 2">
            <a:extLst>
              <a:ext uri="{FF2B5EF4-FFF2-40B4-BE49-F238E27FC236}">
                <a16:creationId xmlns:a16="http://schemas.microsoft.com/office/drawing/2014/main" id="{3F81B338-600B-7AEF-9F5F-F5DB1D67C2D6}"/>
              </a:ext>
            </a:extLst>
          </p:cNvPr>
          <p:cNvSpPr>
            <a:spLocks noGrp="1"/>
          </p:cNvSpPr>
          <p:nvPr>
            <p:ph type="subTitle" idx="1" hasCustomPrompt="1"/>
          </p:nvPr>
        </p:nvSpPr>
        <p:spPr>
          <a:xfrm>
            <a:off x="1524001" y="3186053"/>
            <a:ext cx="6056244" cy="2002044"/>
          </a:xfrm>
        </p:spPr>
        <p:txBody>
          <a:bodyPr>
            <a:noAutofit/>
          </a:bodyPr>
          <a:lstStyle>
            <a:lvl1pPr marL="0" indent="0" algn="l">
              <a:lnSpc>
                <a:spcPct val="110000"/>
              </a:lnSpc>
              <a:buNone/>
              <a:defRPr sz="2800">
                <a:solidFill>
                  <a:schemeClr val="tx1"/>
                </a:solidFill>
              </a:defRPr>
            </a:lvl1pPr>
            <a:lvl2pPr marL="457176" indent="0" algn="ctr">
              <a:buNone/>
              <a:defRPr sz="2000"/>
            </a:lvl2pPr>
            <a:lvl3pPr marL="914353" indent="0" algn="ctr">
              <a:buNone/>
              <a:defRPr sz="1801"/>
            </a:lvl3pPr>
            <a:lvl4pPr marL="1371527" indent="0" algn="ctr">
              <a:buNone/>
              <a:defRPr sz="1600"/>
            </a:lvl4pPr>
            <a:lvl5pPr marL="1828704" indent="0" algn="ctr">
              <a:buNone/>
              <a:defRPr sz="1600"/>
            </a:lvl5pPr>
            <a:lvl6pPr marL="2285881" indent="0" algn="ctr">
              <a:buNone/>
              <a:defRPr sz="1600"/>
            </a:lvl6pPr>
            <a:lvl7pPr marL="2743056" indent="0" algn="ctr">
              <a:buNone/>
              <a:defRPr sz="1600"/>
            </a:lvl7pPr>
            <a:lvl8pPr marL="3200232" indent="0" algn="ctr">
              <a:buNone/>
              <a:defRPr sz="1600"/>
            </a:lvl8pPr>
            <a:lvl9pPr marL="3657409" indent="0" algn="ctr">
              <a:buNone/>
              <a:defRPr sz="1600"/>
            </a:lvl9pPr>
          </a:lstStyle>
          <a:p>
            <a:r>
              <a:rPr lang="en-US"/>
              <a:t>Click to add subtitle</a:t>
            </a:r>
          </a:p>
        </p:txBody>
      </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p>
        </p:txBody>
      </p:sp>
      <p:sp>
        <p:nvSpPr>
          <p:cNvPr id="39" name="Slide Number Placeholder 38">
            <a:extLst>
              <a:ext uri="{FF2B5EF4-FFF2-40B4-BE49-F238E27FC236}">
                <a16:creationId xmlns:a16="http://schemas.microsoft.com/office/drawing/2014/main" id="{61655682-5B68-C331-25F1-C35A7C2F89A1}"/>
              </a:ext>
            </a:extLst>
          </p:cNvPr>
          <p:cNvSpPr>
            <a:spLocks noGrp="1"/>
          </p:cNvSpPr>
          <p:nvPr>
            <p:ph type="sldNum" sz="quarter" idx="11"/>
          </p:nvPr>
        </p:nvSpPr>
        <p:spPr/>
        <p:txBody>
          <a:bodyPr/>
          <a:lstStyle/>
          <a:p>
            <a:fld id="{DB92C494-1115-4670-BD6E-F87AA1511F98}" type="slidenum">
              <a:rPr lang="en-US" smtClean="0"/>
              <a:pPr/>
              <a:t>‹#›</a:t>
            </a:fld>
            <a:endParaRPr lang="en-US"/>
          </a:p>
        </p:txBody>
      </p:sp>
    </p:spTree>
    <p:extLst>
      <p:ext uri="{BB962C8B-B14F-4D97-AF65-F5344CB8AC3E}">
        <p14:creationId xmlns:p14="http://schemas.microsoft.com/office/powerpoint/2010/main" val="80173643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hapter Divider (blu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4580B6B-C361-2358-0029-16F1EF271D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115050"/>
          </a:xfrm>
          <a:prstGeom prst="rect">
            <a:avLst/>
          </a:prstGeom>
        </p:spPr>
      </p:pic>
      <p:sp>
        <p:nvSpPr>
          <p:cNvPr id="2" name="Title 1">
            <a:extLst>
              <a:ext uri="{FF2B5EF4-FFF2-40B4-BE49-F238E27FC236}">
                <a16:creationId xmlns:a16="http://schemas.microsoft.com/office/drawing/2014/main" id="{578C6880-2579-7BA7-5007-E7057C917753}"/>
              </a:ext>
            </a:extLst>
          </p:cNvPr>
          <p:cNvSpPr>
            <a:spLocks noGrp="1"/>
          </p:cNvSpPr>
          <p:nvPr>
            <p:ph type="ctrTitle" hasCustomPrompt="1"/>
          </p:nvPr>
        </p:nvSpPr>
        <p:spPr>
          <a:xfrm>
            <a:off x="1524001" y="1126463"/>
            <a:ext cx="6056244" cy="2047284"/>
          </a:xfrm>
        </p:spPr>
        <p:txBody>
          <a:bodyPr anchor="b">
            <a:noAutofit/>
          </a:bodyPr>
          <a:lstStyle>
            <a:lvl1pPr algn="l">
              <a:lnSpc>
                <a:spcPct val="70000"/>
              </a:lnSpc>
              <a:defRPr sz="6000">
                <a:solidFill>
                  <a:schemeClr val="bg1"/>
                </a:solidFill>
                <a:latin typeface="+mj-lt"/>
              </a:defRPr>
            </a:lvl1pPr>
          </a:lstStyle>
          <a:p>
            <a:r>
              <a:rPr lang="en-US"/>
              <a:t>Click to add title</a:t>
            </a:r>
          </a:p>
        </p:txBody>
      </p:sp>
      <p:sp>
        <p:nvSpPr>
          <p:cNvPr id="3" name="Subtitle 2">
            <a:extLst>
              <a:ext uri="{FF2B5EF4-FFF2-40B4-BE49-F238E27FC236}">
                <a16:creationId xmlns:a16="http://schemas.microsoft.com/office/drawing/2014/main" id="{3F81B338-600B-7AEF-9F5F-F5DB1D67C2D6}"/>
              </a:ext>
            </a:extLst>
          </p:cNvPr>
          <p:cNvSpPr>
            <a:spLocks noGrp="1"/>
          </p:cNvSpPr>
          <p:nvPr>
            <p:ph type="subTitle" idx="1" hasCustomPrompt="1"/>
          </p:nvPr>
        </p:nvSpPr>
        <p:spPr>
          <a:xfrm>
            <a:off x="1524001" y="3186053"/>
            <a:ext cx="6056244" cy="2002044"/>
          </a:xfrm>
        </p:spPr>
        <p:txBody>
          <a:bodyPr>
            <a:noAutofit/>
          </a:bodyPr>
          <a:lstStyle>
            <a:lvl1pPr marL="0" indent="0" algn="l">
              <a:lnSpc>
                <a:spcPct val="110000"/>
              </a:lnSpc>
              <a:buNone/>
              <a:defRPr sz="2800">
                <a:solidFill>
                  <a:schemeClr val="bg1"/>
                </a:solidFill>
              </a:defRPr>
            </a:lvl1pPr>
            <a:lvl2pPr marL="457176" indent="0" algn="ctr">
              <a:buNone/>
              <a:defRPr sz="2000"/>
            </a:lvl2pPr>
            <a:lvl3pPr marL="914353" indent="0" algn="ctr">
              <a:buNone/>
              <a:defRPr sz="1801"/>
            </a:lvl3pPr>
            <a:lvl4pPr marL="1371527" indent="0" algn="ctr">
              <a:buNone/>
              <a:defRPr sz="1600"/>
            </a:lvl4pPr>
            <a:lvl5pPr marL="1828704" indent="0" algn="ctr">
              <a:buNone/>
              <a:defRPr sz="1600"/>
            </a:lvl5pPr>
            <a:lvl6pPr marL="2285881" indent="0" algn="ctr">
              <a:buNone/>
              <a:defRPr sz="1600"/>
            </a:lvl6pPr>
            <a:lvl7pPr marL="2743056" indent="0" algn="ctr">
              <a:buNone/>
              <a:defRPr sz="1600"/>
            </a:lvl7pPr>
            <a:lvl8pPr marL="3200232" indent="0" algn="ctr">
              <a:buNone/>
              <a:defRPr sz="1600"/>
            </a:lvl8pPr>
            <a:lvl9pPr marL="3657409" indent="0" algn="ctr">
              <a:buNone/>
              <a:defRPr sz="1600"/>
            </a:lvl9pPr>
          </a:lstStyle>
          <a:p>
            <a:r>
              <a:rPr lang="en-US"/>
              <a:t>Click to add subtitle</a:t>
            </a:r>
          </a:p>
        </p:txBody>
      </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p>
        </p:txBody>
      </p:sp>
      <p:sp>
        <p:nvSpPr>
          <p:cNvPr id="39" name="Slide Number Placeholder 38">
            <a:extLst>
              <a:ext uri="{FF2B5EF4-FFF2-40B4-BE49-F238E27FC236}">
                <a16:creationId xmlns:a16="http://schemas.microsoft.com/office/drawing/2014/main" id="{61655682-5B68-C331-25F1-C35A7C2F89A1}"/>
              </a:ext>
            </a:extLst>
          </p:cNvPr>
          <p:cNvSpPr>
            <a:spLocks noGrp="1"/>
          </p:cNvSpPr>
          <p:nvPr>
            <p:ph type="sldNum" sz="quarter" idx="11"/>
          </p:nvPr>
        </p:nvSpPr>
        <p:spPr/>
        <p:txBody>
          <a:bodyPr/>
          <a:lstStyle/>
          <a:p>
            <a:fld id="{DB92C494-1115-4670-BD6E-F87AA1511F98}" type="slidenum">
              <a:rPr lang="en-US" smtClean="0"/>
              <a:pPr/>
              <a:t>‹#›</a:t>
            </a:fld>
            <a:endParaRPr lang="en-US"/>
          </a:p>
        </p:txBody>
      </p:sp>
    </p:spTree>
    <p:extLst>
      <p:ext uri="{BB962C8B-B14F-4D97-AF65-F5344CB8AC3E}">
        <p14:creationId xmlns:p14="http://schemas.microsoft.com/office/powerpoint/2010/main" val="192090474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hapter Divider (green)">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DFE49FE-29D3-6BFA-C086-9F235BBAC4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528"/>
            <a:ext cx="12192000" cy="6369050"/>
          </a:xfrm>
          <a:prstGeom prst="rect">
            <a:avLst/>
          </a:prstGeom>
        </p:spPr>
      </p:pic>
      <p:sp>
        <p:nvSpPr>
          <p:cNvPr id="2" name="Title 1">
            <a:extLst>
              <a:ext uri="{FF2B5EF4-FFF2-40B4-BE49-F238E27FC236}">
                <a16:creationId xmlns:a16="http://schemas.microsoft.com/office/drawing/2014/main" id="{578C6880-2579-7BA7-5007-E7057C917753}"/>
              </a:ext>
            </a:extLst>
          </p:cNvPr>
          <p:cNvSpPr>
            <a:spLocks noGrp="1"/>
          </p:cNvSpPr>
          <p:nvPr>
            <p:ph type="ctrTitle" hasCustomPrompt="1"/>
          </p:nvPr>
        </p:nvSpPr>
        <p:spPr>
          <a:xfrm>
            <a:off x="1524001" y="1126463"/>
            <a:ext cx="6056244" cy="2047284"/>
          </a:xfrm>
        </p:spPr>
        <p:txBody>
          <a:bodyPr anchor="b">
            <a:noAutofit/>
          </a:bodyPr>
          <a:lstStyle>
            <a:lvl1pPr algn="l">
              <a:lnSpc>
                <a:spcPct val="70000"/>
              </a:lnSpc>
              <a:defRPr sz="6000">
                <a:solidFill>
                  <a:schemeClr val="bg1"/>
                </a:solidFill>
                <a:latin typeface="+mj-lt"/>
              </a:defRPr>
            </a:lvl1pPr>
          </a:lstStyle>
          <a:p>
            <a:r>
              <a:rPr lang="en-US"/>
              <a:t>Click to add title</a:t>
            </a:r>
          </a:p>
        </p:txBody>
      </p:sp>
      <p:sp>
        <p:nvSpPr>
          <p:cNvPr id="3" name="Subtitle 2">
            <a:extLst>
              <a:ext uri="{FF2B5EF4-FFF2-40B4-BE49-F238E27FC236}">
                <a16:creationId xmlns:a16="http://schemas.microsoft.com/office/drawing/2014/main" id="{3F81B338-600B-7AEF-9F5F-F5DB1D67C2D6}"/>
              </a:ext>
            </a:extLst>
          </p:cNvPr>
          <p:cNvSpPr>
            <a:spLocks noGrp="1"/>
          </p:cNvSpPr>
          <p:nvPr>
            <p:ph type="subTitle" idx="1" hasCustomPrompt="1"/>
          </p:nvPr>
        </p:nvSpPr>
        <p:spPr>
          <a:xfrm>
            <a:off x="1524001" y="3186053"/>
            <a:ext cx="6056244" cy="2002044"/>
          </a:xfrm>
        </p:spPr>
        <p:txBody>
          <a:bodyPr>
            <a:noAutofit/>
          </a:bodyPr>
          <a:lstStyle>
            <a:lvl1pPr marL="0" indent="0" algn="l">
              <a:lnSpc>
                <a:spcPct val="110000"/>
              </a:lnSpc>
              <a:buNone/>
              <a:defRPr sz="2800">
                <a:solidFill>
                  <a:schemeClr val="bg1"/>
                </a:solidFill>
              </a:defRPr>
            </a:lvl1pPr>
            <a:lvl2pPr marL="457176" indent="0" algn="ctr">
              <a:buNone/>
              <a:defRPr sz="2000"/>
            </a:lvl2pPr>
            <a:lvl3pPr marL="914353" indent="0" algn="ctr">
              <a:buNone/>
              <a:defRPr sz="1801"/>
            </a:lvl3pPr>
            <a:lvl4pPr marL="1371527" indent="0" algn="ctr">
              <a:buNone/>
              <a:defRPr sz="1600"/>
            </a:lvl4pPr>
            <a:lvl5pPr marL="1828704" indent="0" algn="ctr">
              <a:buNone/>
              <a:defRPr sz="1600"/>
            </a:lvl5pPr>
            <a:lvl6pPr marL="2285881" indent="0" algn="ctr">
              <a:buNone/>
              <a:defRPr sz="1600"/>
            </a:lvl6pPr>
            <a:lvl7pPr marL="2743056" indent="0" algn="ctr">
              <a:buNone/>
              <a:defRPr sz="1600"/>
            </a:lvl7pPr>
            <a:lvl8pPr marL="3200232" indent="0" algn="ctr">
              <a:buNone/>
              <a:defRPr sz="1600"/>
            </a:lvl8pPr>
            <a:lvl9pPr marL="3657409" indent="0" algn="ctr">
              <a:buNone/>
              <a:defRPr sz="1600"/>
            </a:lvl9pPr>
          </a:lstStyle>
          <a:p>
            <a:r>
              <a:rPr lang="en-US"/>
              <a:t>Click to add subtitle</a:t>
            </a:r>
          </a:p>
        </p:txBody>
      </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p>
        </p:txBody>
      </p:sp>
      <p:sp>
        <p:nvSpPr>
          <p:cNvPr id="39" name="Slide Number Placeholder 38">
            <a:extLst>
              <a:ext uri="{FF2B5EF4-FFF2-40B4-BE49-F238E27FC236}">
                <a16:creationId xmlns:a16="http://schemas.microsoft.com/office/drawing/2014/main" id="{61655682-5B68-C331-25F1-C35A7C2F89A1}"/>
              </a:ext>
            </a:extLst>
          </p:cNvPr>
          <p:cNvSpPr>
            <a:spLocks noGrp="1"/>
          </p:cNvSpPr>
          <p:nvPr>
            <p:ph type="sldNum" sz="quarter" idx="11"/>
          </p:nvPr>
        </p:nvSpPr>
        <p:spPr/>
        <p:txBody>
          <a:bodyPr/>
          <a:lstStyle/>
          <a:p>
            <a:fld id="{DB92C494-1115-4670-BD6E-F87AA1511F98}" type="slidenum">
              <a:rPr lang="en-US" smtClean="0"/>
              <a:pPr/>
              <a:t>‹#›</a:t>
            </a:fld>
            <a:endParaRPr lang="en-US"/>
          </a:p>
        </p:txBody>
      </p:sp>
    </p:spTree>
    <p:extLst>
      <p:ext uri="{BB962C8B-B14F-4D97-AF65-F5344CB8AC3E}">
        <p14:creationId xmlns:p14="http://schemas.microsoft.com/office/powerpoint/2010/main" val="322370012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Chapter Divider (orange)">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83D8CFF-4875-37B3-E9DE-AFE3928034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528"/>
            <a:ext cx="12192000" cy="6369050"/>
          </a:xfrm>
          <a:prstGeom prst="rect">
            <a:avLst/>
          </a:prstGeom>
        </p:spPr>
      </p:pic>
      <p:sp>
        <p:nvSpPr>
          <p:cNvPr id="2" name="Title 1">
            <a:extLst>
              <a:ext uri="{FF2B5EF4-FFF2-40B4-BE49-F238E27FC236}">
                <a16:creationId xmlns:a16="http://schemas.microsoft.com/office/drawing/2014/main" id="{578C6880-2579-7BA7-5007-E7057C917753}"/>
              </a:ext>
            </a:extLst>
          </p:cNvPr>
          <p:cNvSpPr>
            <a:spLocks noGrp="1"/>
          </p:cNvSpPr>
          <p:nvPr>
            <p:ph type="ctrTitle" hasCustomPrompt="1"/>
          </p:nvPr>
        </p:nvSpPr>
        <p:spPr>
          <a:xfrm>
            <a:off x="1524001" y="1126463"/>
            <a:ext cx="6056244" cy="2047284"/>
          </a:xfrm>
        </p:spPr>
        <p:txBody>
          <a:bodyPr anchor="b">
            <a:noAutofit/>
          </a:bodyPr>
          <a:lstStyle>
            <a:lvl1pPr algn="l">
              <a:lnSpc>
                <a:spcPct val="70000"/>
              </a:lnSpc>
              <a:defRPr sz="6000">
                <a:solidFill>
                  <a:schemeClr val="bg1"/>
                </a:solidFill>
                <a:latin typeface="+mj-lt"/>
              </a:defRPr>
            </a:lvl1pPr>
          </a:lstStyle>
          <a:p>
            <a:r>
              <a:rPr lang="en-US"/>
              <a:t>Click to add title</a:t>
            </a:r>
          </a:p>
        </p:txBody>
      </p:sp>
      <p:sp>
        <p:nvSpPr>
          <p:cNvPr id="3" name="Subtitle 2">
            <a:extLst>
              <a:ext uri="{FF2B5EF4-FFF2-40B4-BE49-F238E27FC236}">
                <a16:creationId xmlns:a16="http://schemas.microsoft.com/office/drawing/2014/main" id="{3F81B338-600B-7AEF-9F5F-F5DB1D67C2D6}"/>
              </a:ext>
            </a:extLst>
          </p:cNvPr>
          <p:cNvSpPr>
            <a:spLocks noGrp="1"/>
          </p:cNvSpPr>
          <p:nvPr>
            <p:ph type="subTitle" idx="1" hasCustomPrompt="1"/>
          </p:nvPr>
        </p:nvSpPr>
        <p:spPr>
          <a:xfrm>
            <a:off x="1524001" y="3186053"/>
            <a:ext cx="6056244" cy="2002044"/>
          </a:xfrm>
        </p:spPr>
        <p:txBody>
          <a:bodyPr>
            <a:noAutofit/>
          </a:bodyPr>
          <a:lstStyle>
            <a:lvl1pPr marL="0" indent="0" algn="l">
              <a:lnSpc>
                <a:spcPct val="110000"/>
              </a:lnSpc>
              <a:buNone/>
              <a:defRPr sz="2800">
                <a:solidFill>
                  <a:schemeClr val="bg1"/>
                </a:solidFill>
              </a:defRPr>
            </a:lvl1pPr>
            <a:lvl2pPr marL="457176" indent="0" algn="ctr">
              <a:buNone/>
              <a:defRPr sz="2000"/>
            </a:lvl2pPr>
            <a:lvl3pPr marL="914353" indent="0" algn="ctr">
              <a:buNone/>
              <a:defRPr sz="1801"/>
            </a:lvl3pPr>
            <a:lvl4pPr marL="1371527" indent="0" algn="ctr">
              <a:buNone/>
              <a:defRPr sz="1600"/>
            </a:lvl4pPr>
            <a:lvl5pPr marL="1828704" indent="0" algn="ctr">
              <a:buNone/>
              <a:defRPr sz="1600"/>
            </a:lvl5pPr>
            <a:lvl6pPr marL="2285881" indent="0" algn="ctr">
              <a:buNone/>
              <a:defRPr sz="1600"/>
            </a:lvl6pPr>
            <a:lvl7pPr marL="2743056" indent="0" algn="ctr">
              <a:buNone/>
              <a:defRPr sz="1600"/>
            </a:lvl7pPr>
            <a:lvl8pPr marL="3200232" indent="0" algn="ctr">
              <a:buNone/>
              <a:defRPr sz="1600"/>
            </a:lvl8pPr>
            <a:lvl9pPr marL="3657409" indent="0" algn="ctr">
              <a:buNone/>
              <a:defRPr sz="1600"/>
            </a:lvl9pPr>
          </a:lstStyle>
          <a:p>
            <a:r>
              <a:rPr lang="en-US"/>
              <a:t>Click to add subtitle</a:t>
            </a:r>
          </a:p>
        </p:txBody>
      </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p>
        </p:txBody>
      </p:sp>
      <p:sp>
        <p:nvSpPr>
          <p:cNvPr id="39" name="Slide Number Placeholder 38">
            <a:extLst>
              <a:ext uri="{FF2B5EF4-FFF2-40B4-BE49-F238E27FC236}">
                <a16:creationId xmlns:a16="http://schemas.microsoft.com/office/drawing/2014/main" id="{61655682-5B68-C331-25F1-C35A7C2F89A1}"/>
              </a:ext>
            </a:extLst>
          </p:cNvPr>
          <p:cNvSpPr>
            <a:spLocks noGrp="1"/>
          </p:cNvSpPr>
          <p:nvPr>
            <p:ph type="sldNum" sz="quarter" idx="11"/>
          </p:nvPr>
        </p:nvSpPr>
        <p:spPr/>
        <p:txBody>
          <a:bodyPr/>
          <a:lstStyle/>
          <a:p>
            <a:fld id="{DB92C494-1115-4670-BD6E-F87AA1511F98}" type="slidenum">
              <a:rPr lang="en-US" smtClean="0"/>
              <a:pPr/>
              <a:t>‹#›</a:t>
            </a:fld>
            <a:endParaRPr lang="en-US"/>
          </a:p>
        </p:txBody>
      </p:sp>
    </p:spTree>
    <p:extLst>
      <p:ext uri="{BB962C8B-B14F-4D97-AF65-F5344CB8AC3E}">
        <p14:creationId xmlns:p14="http://schemas.microsoft.com/office/powerpoint/2010/main" val="325927825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Tree>
    <p:extLst>
      <p:ext uri="{BB962C8B-B14F-4D97-AF65-F5344CB8AC3E}">
        <p14:creationId xmlns:p14="http://schemas.microsoft.com/office/powerpoint/2010/main" val="2017236133"/>
      </p:ext>
    </p:extLst>
  </p:cSld>
  <p:clrMapOvr>
    <a:masterClrMapping/>
  </p:clrMapOvr>
  <p:extLst>
    <p:ext uri="{DCECCB84-F9BA-43D5-87BE-67443E8EF086}">
      <p15:sldGuideLst xmlns:p15="http://schemas.microsoft.com/office/powerpoint/2012/main">
        <p15:guide id="3" pos="7355" userDrawn="1">
          <p15:clr>
            <a:srgbClr val="FBAE40"/>
          </p15:clr>
        </p15:guide>
        <p15:guide id="4" orient="horz" pos="1094" userDrawn="1">
          <p15:clr>
            <a:srgbClr val="FBAE40"/>
          </p15:clr>
        </p15:guide>
        <p15:guide id="6" pos="325" userDrawn="1">
          <p15:clr>
            <a:srgbClr val="FBAE40"/>
          </p15:clr>
        </p15:guide>
        <p15:guide id="7" orient="horz" pos="38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6"/>
            <a:ext cx="5472114" cy="43561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a:p>
        </p:txBody>
      </p:sp>
      <p:sp>
        <p:nvSpPr>
          <p:cNvPr id="8" name="Content Placeholder 2">
            <a:extLst>
              <a:ext uri="{FF2B5EF4-FFF2-40B4-BE49-F238E27FC236}">
                <a16:creationId xmlns:a16="http://schemas.microsoft.com/office/drawing/2014/main" id="{DDB00EF4-2A39-422B-FBC4-F76DB93FFB46}"/>
              </a:ext>
            </a:extLst>
          </p:cNvPr>
          <p:cNvSpPr>
            <a:spLocks noGrp="1"/>
          </p:cNvSpPr>
          <p:nvPr>
            <p:ph idx="13" hasCustomPrompt="1"/>
          </p:nvPr>
        </p:nvSpPr>
        <p:spPr>
          <a:xfrm>
            <a:off x="6203951" y="1736726"/>
            <a:ext cx="5472114" cy="4356100"/>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3372370"/>
      </p:ext>
    </p:extLst>
  </p:cSld>
  <p:clrMapOvr>
    <a:masterClrMapping/>
  </p:clrMapOvr>
  <p:extLst>
    <p:ext uri="{DCECCB84-F9BA-43D5-87BE-67443E8EF086}">
      <p15:sldGuideLst xmlns:p15="http://schemas.microsoft.com/office/powerpoint/2012/main">
        <p15:guide id="1" pos="3909" userDrawn="1">
          <p15:clr>
            <a:srgbClr val="FBAE40"/>
          </p15:clr>
        </p15:guide>
        <p15:guide id="2" pos="324" userDrawn="1">
          <p15:clr>
            <a:srgbClr val="FBAE40"/>
          </p15:clr>
        </p15:guide>
        <p15:guide id="3" pos="3771" userDrawn="1">
          <p15:clr>
            <a:srgbClr val="FBAE40"/>
          </p15:clr>
        </p15:guide>
        <p15:guide id="4" pos="7355" userDrawn="1">
          <p15:clr>
            <a:srgbClr val="FBAE40"/>
          </p15:clr>
        </p15:guide>
        <p15:guide id="5" orient="horz" pos="1094" userDrawn="1">
          <p15:clr>
            <a:srgbClr val="FBAE40"/>
          </p15:clr>
        </p15:guide>
        <p15:guide id="6" orient="horz" pos="3838"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9D20450-C439-0092-D7AC-191347D70DAB}"/>
              </a:ext>
            </a:extLst>
          </p:cNvPr>
          <p:cNvPicPr>
            <a:picLocks noChangeAspect="1"/>
          </p:cNvPicPr>
          <p:nvPr userDrawn="1"/>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3" y="0"/>
            <a:ext cx="12192000" cy="6858000"/>
          </a:xfrm>
          <a:prstGeom prst="rect">
            <a:avLst/>
          </a:prstGeom>
        </p:spPr>
      </p:pic>
      <p:sp>
        <p:nvSpPr>
          <p:cNvPr id="2" name="Title Placeholder 1">
            <a:extLst>
              <a:ext uri="{FF2B5EF4-FFF2-40B4-BE49-F238E27FC236}">
                <a16:creationId xmlns:a16="http://schemas.microsoft.com/office/drawing/2014/main" id="{FA3DA684-BA44-D3AD-9372-42E165C88CB7}"/>
              </a:ext>
            </a:extLst>
          </p:cNvPr>
          <p:cNvSpPr>
            <a:spLocks noGrp="1"/>
          </p:cNvSpPr>
          <p:nvPr>
            <p:ph type="title"/>
          </p:nvPr>
        </p:nvSpPr>
        <p:spPr>
          <a:xfrm>
            <a:off x="515941" y="74614"/>
            <a:ext cx="11160126" cy="896936"/>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17306DA-690C-B4BD-C607-890D325FE447}"/>
              </a:ext>
            </a:extLst>
          </p:cNvPr>
          <p:cNvSpPr>
            <a:spLocks noGrp="1"/>
          </p:cNvSpPr>
          <p:nvPr>
            <p:ph type="body" idx="1"/>
          </p:nvPr>
        </p:nvSpPr>
        <p:spPr>
          <a:xfrm>
            <a:off x="515938" y="1736726"/>
            <a:ext cx="11160124" cy="43561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1B14623-9445-0CE9-7C2E-E589378031E8}"/>
              </a:ext>
            </a:extLst>
          </p:cNvPr>
          <p:cNvSpPr>
            <a:spLocks noGrp="1"/>
          </p:cNvSpPr>
          <p:nvPr>
            <p:ph type="ftr" sz="quarter" idx="3"/>
          </p:nvPr>
        </p:nvSpPr>
        <p:spPr>
          <a:xfrm>
            <a:off x="3379305" y="6447521"/>
            <a:ext cx="4723200" cy="216000"/>
          </a:xfrm>
          <a:prstGeom prst="rect">
            <a:avLst/>
          </a:prstGeom>
        </p:spPr>
        <p:txBody>
          <a:bodyPr vert="horz" lIns="0" tIns="0" rIns="0" bIns="0" rtlCol="0" anchor="ctr"/>
          <a:lstStyle>
            <a:lvl1pPr algn="l">
              <a:defRPr sz="1001">
                <a:solidFill>
                  <a:schemeClr val="tx1"/>
                </a:solidFill>
              </a:defRPr>
            </a:lvl1pPr>
          </a:lstStyle>
          <a:p>
            <a:r>
              <a:rPr lang="en-US"/>
              <a:t>Microsoft Confidential</a:t>
            </a:r>
          </a:p>
        </p:txBody>
      </p:sp>
      <p:sp>
        <p:nvSpPr>
          <p:cNvPr id="6" name="Slide Number Placeholder 5">
            <a:extLst>
              <a:ext uri="{FF2B5EF4-FFF2-40B4-BE49-F238E27FC236}">
                <a16:creationId xmlns:a16="http://schemas.microsoft.com/office/drawing/2014/main" id="{9FBD5500-0C0B-F77E-4BC0-4F3B5184E1D6}"/>
              </a:ext>
            </a:extLst>
          </p:cNvPr>
          <p:cNvSpPr>
            <a:spLocks noGrp="1"/>
          </p:cNvSpPr>
          <p:nvPr>
            <p:ph type="sldNum" sz="quarter" idx="4"/>
          </p:nvPr>
        </p:nvSpPr>
        <p:spPr>
          <a:xfrm>
            <a:off x="11498871" y="6447521"/>
            <a:ext cx="445757" cy="216000"/>
          </a:xfrm>
          <a:prstGeom prst="rect">
            <a:avLst/>
          </a:prstGeom>
        </p:spPr>
        <p:txBody>
          <a:bodyPr vert="horz" lIns="0" tIns="0" rIns="0" bIns="0" rtlCol="0" anchor="ctr"/>
          <a:lstStyle>
            <a:lvl1pPr algn="r">
              <a:defRPr sz="1001">
                <a:solidFill>
                  <a:schemeClr val="tx1"/>
                </a:solidFill>
              </a:defRPr>
            </a:lvl1pPr>
          </a:lstStyle>
          <a:p>
            <a:fld id="{DB92C494-1115-4670-BD6E-F87AA1511F98}" type="slidenum">
              <a:rPr lang="en-US" smtClean="0"/>
              <a:pPr/>
              <a:t>‹#›</a:t>
            </a:fld>
            <a:endParaRPr lang="en-US"/>
          </a:p>
        </p:txBody>
      </p:sp>
      <p:sp>
        <p:nvSpPr>
          <p:cNvPr id="9" name="Footer Placeholder 4">
            <a:extLst>
              <a:ext uri="{FF2B5EF4-FFF2-40B4-BE49-F238E27FC236}">
                <a16:creationId xmlns:a16="http://schemas.microsoft.com/office/drawing/2014/main" id="{F0A259A5-5E95-014D-7700-39D2E839A69F}"/>
              </a:ext>
            </a:extLst>
          </p:cNvPr>
          <p:cNvSpPr txBox="1">
            <a:spLocks/>
          </p:cNvSpPr>
          <p:nvPr userDrawn="1"/>
        </p:nvSpPr>
        <p:spPr>
          <a:xfrm>
            <a:off x="515938" y="6448210"/>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1">
                <a:solidFill>
                  <a:schemeClr val="tx1"/>
                </a:solidFill>
              </a:rPr>
              <a:t>© Mojang Studios</a:t>
            </a:r>
          </a:p>
        </p:txBody>
      </p:sp>
      <p:sp>
        <p:nvSpPr>
          <p:cNvPr id="4" name="xxLanguageTextBox">
            <a:extLst>
              <a:ext uri="{FF2B5EF4-FFF2-40B4-BE49-F238E27FC236}">
                <a16:creationId xmlns:a16="http://schemas.microsoft.com/office/drawing/2014/main" id="{F7CF2784-45BA-FE66-CB26-FF8D6AC35FDE}"/>
              </a:ext>
            </a:extLst>
          </p:cNvPr>
          <p:cNvSpPr/>
          <p:nvPr userDrawn="1">
            <p:custDataLst>
              <p:tags r:id="rId36"/>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3565166483"/>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49" r:id="rId3"/>
    <p:sldLayoutId id="2147483654" r:id="rId4"/>
    <p:sldLayoutId id="2147483655" r:id="rId5"/>
    <p:sldLayoutId id="2147483656" r:id="rId6"/>
    <p:sldLayoutId id="2147483657" r:id="rId7"/>
    <p:sldLayoutId id="2147483650" r:id="rId8"/>
    <p:sldLayoutId id="2147483651" r:id="rId9"/>
    <p:sldLayoutId id="2147483658" r:id="rId10"/>
    <p:sldLayoutId id="2147483666" r:id="rId11"/>
    <p:sldLayoutId id="2147483669" r:id="rId12"/>
    <p:sldLayoutId id="2147483664" r:id="rId13"/>
    <p:sldLayoutId id="2147483688" r:id="rId14"/>
    <p:sldLayoutId id="2147483689" r:id="rId15"/>
    <p:sldLayoutId id="2147483690" r:id="rId16"/>
    <p:sldLayoutId id="2147483665" r:id="rId17"/>
    <p:sldLayoutId id="2147483681" r:id="rId18"/>
    <p:sldLayoutId id="2147483682" r:id="rId19"/>
    <p:sldLayoutId id="2147483683" r:id="rId20"/>
    <p:sldLayoutId id="2147483684" r:id="rId21"/>
    <p:sldLayoutId id="2147483685" r:id="rId22"/>
    <p:sldLayoutId id="2147483686" r:id="rId23"/>
    <p:sldLayoutId id="2147483687" r:id="rId24"/>
    <p:sldLayoutId id="2147483671" r:id="rId25"/>
    <p:sldLayoutId id="2147483672" r:id="rId26"/>
    <p:sldLayoutId id="2147483673" r:id="rId27"/>
    <p:sldLayoutId id="2147483674" r:id="rId28"/>
    <p:sldLayoutId id="2147483675" r:id="rId29"/>
    <p:sldLayoutId id="2147483676" r:id="rId30"/>
    <p:sldLayoutId id="2147483679" r:id="rId31"/>
    <p:sldLayoutId id="2147483677" r:id="rId32"/>
    <p:sldLayoutId id="2147483678" r:id="rId33"/>
    <p:sldLayoutId id="2147483680" r:id="rId34"/>
  </p:sldLayoutIdLst>
  <p:hf hdr="0" dt="0"/>
  <p:txStyles>
    <p:titleStyle>
      <a:lvl1pPr algn="l" defTabSz="914353" rtl="0" eaLnBrk="1" latinLnBrk="0" hangingPunct="1">
        <a:lnSpc>
          <a:spcPct val="90000"/>
        </a:lnSpc>
        <a:spcBef>
          <a:spcPct val="0"/>
        </a:spcBef>
        <a:buNone/>
        <a:defRPr sz="3200" b="1" kern="1200">
          <a:solidFill>
            <a:schemeClr val="tx1"/>
          </a:solidFill>
          <a:latin typeface="+mn-lt"/>
          <a:ea typeface="+mj-ea"/>
          <a:cs typeface="+mj-cs"/>
        </a:defRPr>
      </a:lvl1pPr>
    </p:titleStyle>
    <p:bodyStyle>
      <a:lvl1pPr marL="177790" indent="-177790" algn="l" defTabSz="914353" rtl="0" eaLnBrk="1" latinLnBrk="0" hangingPunct="1">
        <a:lnSpc>
          <a:spcPct val="90000"/>
        </a:lnSpc>
        <a:spcBef>
          <a:spcPts val="1001"/>
        </a:spcBef>
        <a:buClr>
          <a:schemeClr val="accent1"/>
        </a:buClr>
        <a:buSzPct val="110000"/>
        <a:buFont typeface="Wingdings" panose="05000000000000000000" pitchFamily="2" charset="2"/>
        <a:buChar char="§"/>
        <a:defRPr sz="1600" kern="1200">
          <a:solidFill>
            <a:schemeClr val="tx1"/>
          </a:solidFill>
          <a:latin typeface="+mn-lt"/>
          <a:ea typeface="+mn-ea"/>
          <a:cs typeface="+mn-cs"/>
        </a:defRPr>
      </a:lvl1pPr>
      <a:lvl2pPr marL="357169" indent="-179380" algn="l" defTabSz="914353" rtl="0" eaLnBrk="1" latinLnBrk="0" hangingPunct="1">
        <a:lnSpc>
          <a:spcPct val="90000"/>
        </a:lnSpc>
        <a:spcBef>
          <a:spcPts val="500"/>
        </a:spcBef>
        <a:buClr>
          <a:schemeClr val="accent2"/>
        </a:buClr>
        <a:buSzPct val="110000"/>
        <a:buFont typeface="Wingdings" panose="05000000000000000000" pitchFamily="2" charset="2"/>
        <a:buChar char="§"/>
        <a:defRPr sz="1401" kern="1200">
          <a:solidFill>
            <a:schemeClr val="tx1"/>
          </a:solidFill>
          <a:latin typeface="+mn-lt"/>
          <a:ea typeface="+mn-ea"/>
          <a:cs typeface="+mn-cs"/>
        </a:defRPr>
      </a:lvl2pPr>
      <a:lvl3pPr marL="538135" indent="-179380" algn="l" defTabSz="914353" rtl="0" eaLnBrk="1" latinLnBrk="0" hangingPunct="1">
        <a:lnSpc>
          <a:spcPct val="90000"/>
        </a:lnSpc>
        <a:spcBef>
          <a:spcPts val="500"/>
        </a:spcBef>
        <a:buClr>
          <a:schemeClr val="bg2"/>
        </a:buClr>
        <a:buSzPct val="110000"/>
        <a:buFont typeface="Wingdings" panose="05000000000000000000" pitchFamily="2" charset="2"/>
        <a:buChar char="§"/>
        <a:defRPr sz="1200" kern="1200">
          <a:solidFill>
            <a:schemeClr val="tx1"/>
          </a:solidFill>
          <a:latin typeface="+mn-lt"/>
          <a:ea typeface="+mn-ea"/>
          <a:cs typeface="+mn-cs"/>
        </a:defRPr>
      </a:lvl3pPr>
      <a:lvl4pPr marL="717513" indent="-179380" algn="l" defTabSz="914353" rtl="0" eaLnBrk="1" latinLnBrk="0" hangingPunct="1">
        <a:lnSpc>
          <a:spcPct val="90000"/>
        </a:lnSpc>
        <a:spcBef>
          <a:spcPts val="500"/>
        </a:spcBef>
        <a:buClr>
          <a:schemeClr val="bg2"/>
        </a:buClr>
        <a:buSzPct val="110000"/>
        <a:buFont typeface="Wingdings" panose="05000000000000000000" pitchFamily="2" charset="2"/>
        <a:buChar char="§"/>
        <a:defRPr sz="1100" kern="1200">
          <a:solidFill>
            <a:schemeClr val="tx1"/>
          </a:solidFill>
          <a:latin typeface="+mn-lt"/>
          <a:ea typeface="+mn-ea"/>
          <a:cs typeface="+mn-cs"/>
        </a:defRPr>
      </a:lvl4pPr>
      <a:lvl5pPr marL="896890" indent="-179380" algn="l" defTabSz="914353" rtl="0" eaLnBrk="1" latinLnBrk="0" hangingPunct="1">
        <a:lnSpc>
          <a:spcPct val="90000"/>
        </a:lnSpc>
        <a:spcBef>
          <a:spcPts val="500"/>
        </a:spcBef>
        <a:buClr>
          <a:schemeClr val="bg2"/>
        </a:buClr>
        <a:buSzPct val="110000"/>
        <a:buFont typeface="Wingdings" panose="05000000000000000000" pitchFamily="2" charset="2"/>
        <a:buChar char="§"/>
        <a:defRPr sz="1100" kern="1200">
          <a:solidFill>
            <a:schemeClr val="tx1"/>
          </a:solidFill>
          <a:latin typeface="+mn-lt"/>
          <a:ea typeface="+mn-ea"/>
          <a:cs typeface="+mn-cs"/>
        </a:defRPr>
      </a:lvl5pPr>
      <a:lvl6pPr marL="2514469" indent="-228588" algn="l" defTabSz="91435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44" indent="-228588" algn="l" defTabSz="91435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19" indent="-228588" algn="l" defTabSz="91435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5994" indent="-228588" algn="l" defTabSz="91435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53" rtl="0" eaLnBrk="1" latinLnBrk="0" hangingPunct="1">
        <a:defRPr sz="1801" kern="1200">
          <a:solidFill>
            <a:schemeClr val="tx1"/>
          </a:solidFill>
          <a:latin typeface="+mn-lt"/>
          <a:ea typeface="+mn-ea"/>
          <a:cs typeface="+mn-cs"/>
        </a:defRPr>
      </a:lvl1pPr>
      <a:lvl2pPr marL="457176" algn="l" defTabSz="914353" rtl="0" eaLnBrk="1" latinLnBrk="0" hangingPunct="1">
        <a:defRPr sz="1801" kern="1200">
          <a:solidFill>
            <a:schemeClr val="tx1"/>
          </a:solidFill>
          <a:latin typeface="+mn-lt"/>
          <a:ea typeface="+mn-ea"/>
          <a:cs typeface="+mn-cs"/>
        </a:defRPr>
      </a:lvl2pPr>
      <a:lvl3pPr marL="914353" algn="l" defTabSz="914353" rtl="0" eaLnBrk="1" latinLnBrk="0" hangingPunct="1">
        <a:defRPr sz="1801" kern="1200">
          <a:solidFill>
            <a:schemeClr val="tx1"/>
          </a:solidFill>
          <a:latin typeface="+mn-lt"/>
          <a:ea typeface="+mn-ea"/>
          <a:cs typeface="+mn-cs"/>
        </a:defRPr>
      </a:lvl3pPr>
      <a:lvl4pPr marL="1371527" algn="l" defTabSz="914353" rtl="0" eaLnBrk="1" latinLnBrk="0" hangingPunct="1">
        <a:defRPr sz="1801" kern="1200">
          <a:solidFill>
            <a:schemeClr val="tx1"/>
          </a:solidFill>
          <a:latin typeface="+mn-lt"/>
          <a:ea typeface="+mn-ea"/>
          <a:cs typeface="+mn-cs"/>
        </a:defRPr>
      </a:lvl4pPr>
      <a:lvl5pPr marL="1828704" algn="l" defTabSz="914353" rtl="0" eaLnBrk="1" latinLnBrk="0" hangingPunct="1">
        <a:defRPr sz="1801" kern="1200">
          <a:solidFill>
            <a:schemeClr val="tx1"/>
          </a:solidFill>
          <a:latin typeface="+mn-lt"/>
          <a:ea typeface="+mn-ea"/>
          <a:cs typeface="+mn-cs"/>
        </a:defRPr>
      </a:lvl5pPr>
      <a:lvl6pPr marL="2285881" algn="l" defTabSz="914353" rtl="0" eaLnBrk="1" latinLnBrk="0" hangingPunct="1">
        <a:defRPr sz="1801" kern="1200">
          <a:solidFill>
            <a:schemeClr val="tx1"/>
          </a:solidFill>
          <a:latin typeface="+mn-lt"/>
          <a:ea typeface="+mn-ea"/>
          <a:cs typeface="+mn-cs"/>
        </a:defRPr>
      </a:lvl6pPr>
      <a:lvl7pPr marL="2743056" algn="l" defTabSz="914353" rtl="0" eaLnBrk="1" latinLnBrk="0" hangingPunct="1">
        <a:defRPr sz="1801" kern="1200">
          <a:solidFill>
            <a:schemeClr val="tx1"/>
          </a:solidFill>
          <a:latin typeface="+mn-lt"/>
          <a:ea typeface="+mn-ea"/>
          <a:cs typeface="+mn-cs"/>
        </a:defRPr>
      </a:lvl7pPr>
      <a:lvl8pPr marL="3200232" algn="l" defTabSz="914353" rtl="0" eaLnBrk="1" latinLnBrk="0" hangingPunct="1">
        <a:defRPr sz="1801" kern="1200">
          <a:solidFill>
            <a:schemeClr val="tx1"/>
          </a:solidFill>
          <a:latin typeface="+mn-lt"/>
          <a:ea typeface="+mn-ea"/>
          <a:cs typeface="+mn-cs"/>
        </a:defRPr>
      </a:lvl8pPr>
      <a:lvl9pPr marL="3657409" algn="l" defTabSz="914353"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32.png"/><Relationship Id="rId4" Type="http://schemas.openxmlformats.org/officeDocument/2006/relationships/image" Target="../media/image45.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2.pn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30.pn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2.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30.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32.png"/><Relationship Id="rId3" Type="http://schemas.openxmlformats.org/officeDocument/2006/relationships/image" Target="../media/image64.png"/><Relationship Id="rId7" Type="http://schemas.openxmlformats.org/officeDocument/2006/relationships/image" Target="../media/image54.png"/><Relationship Id="rId12"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7.png"/><Relationship Id="rId11" Type="http://schemas.openxmlformats.org/officeDocument/2006/relationships/image" Target="../media/image37.png"/><Relationship Id="rId5" Type="http://schemas.openxmlformats.org/officeDocument/2006/relationships/image" Target="../media/image66.png"/><Relationship Id="rId10" Type="http://schemas.openxmlformats.org/officeDocument/2006/relationships/image" Target="../media/image59.png"/><Relationship Id="rId4" Type="http://schemas.openxmlformats.org/officeDocument/2006/relationships/image" Target="../media/image65.png"/><Relationship Id="rId9"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72.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5.png"/><Relationship Id="rId7" Type="http://schemas.openxmlformats.org/officeDocument/2006/relationships/image" Target="../media/image77.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6.jpg"/><Relationship Id="rId5" Type="http://schemas.openxmlformats.org/officeDocument/2006/relationships/image" Target="../media/image32.png"/><Relationship Id="rId4" Type="http://schemas.openxmlformats.org/officeDocument/2006/relationships/image" Target="../media/image76.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video" Target="https://www.youtube.com/embed/WThq40k2oj4?feature=oembed" TargetMode="External"/><Relationship Id="rId5" Type="http://schemas.openxmlformats.org/officeDocument/2006/relationships/image" Target="../media/image79.jpe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video" Target="https://www.youtube.com/embed/u7ZMtOul0tU?feature=oembed" TargetMode="External"/><Relationship Id="rId5" Type="http://schemas.openxmlformats.org/officeDocument/2006/relationships/image" Target="../media/image80.jpe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video" Target="https://www.youtube.com/embed/iIur6IuKxE8?feature=oembed" TargetMode="External"/><Relationship Id="rId5" Type="http://schemas.openxmlformats.org/officeDocument/2006/relationships/image" Target="../media/image81.jpe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2.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4.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E5CA6-6D2B-54AD-EC9F-A42B4121340E}"/>
              </a:ext>
            </a:extLst>
          </p:cNvPr>
          <p:cNvSpPr>
            <a:spLocks noGrp="1"/>
          </p:cNvSpPr>
          <p:nvPr>
            <p:ph type="ctrTitle"/>
          </p:nvPr>
        </p:nvSpPr>
        <p:spPr/>
        <p:txBody>
          <a:bodyPr/>
          <a:lstStyle/>
          <a:p>
            <a:r>
              <a:rPr lang="en-AU" dirty="0"/>
              <a:t>Beginners </a:t>
            </a:r>
            <a:br>
              <a:rPr lang="en-AU" dirty="0"/>
            </a:br>
            <a:r>
              <a:rPr lang="en-AU" dirty="0"/>
              <a:t>Commands</a:t>
            </a:r>
          </a:p>
        </p:txBody>
      </p:sp>
      <p:grpSp>
        <p:nvGrpSpPr>
          <p:cNvPr id="6" name="Group 5">
            <a:extLst>
              <a:ext uri="{FF2B5EF4-FFF2-40B4-BE49-F238E27FC236}">
                <a16:creationId xmlns:a16="http://schemas.microsoft.com/office/drawing/2014/main" id="{BF117F71-928D-CBDF-07C4-D35288BE36F8}"/>
              </a:ext>
            </a:extLst>
          </p:cNvPr>
          <p:cNvGrpSpPr>
            <a:grpSpLocks noGrp="1" noUngrp="1" noRot="1" noMove="1" noResize="1"/>
          </p:cNvGrpSpPr>
          <p:nvPr/>
        </p:nvGrpSpPr>
        <p:grpSpPr>
          <a:xfrm>
            <a:off x="8102505" y="1151363"/>
            <a:ext cx="3593891" cy="2277637"/>
            <a:chOff x="5335013" y="4215395"/>
            <a:chExt cx="3593891" cy="2277637"/>
          </a:xfrm>
        </p:grpSpPr>
        <p:pic>
          <p:nvPicPr>
            <p:cNvPr id="7" name="Picture 6" descr="A screenshot of a video game&#10;&#10;Description automatically generated">
              <a:extLst>
                <a:ext uri="{FF2B5EF4-FFF2-40B4-BE49-F238E27FC236}">
                  <a16:creationId xmlns:a16="http://schemas.microsoft.com/office/drawing/2014/main" id="{5208C93E-9B3C-A180-14D3-6AED5509D7CC}"/>
                </a:ext>
              </a:extLst>
            </p:cNvPr>
            <p:cNvPicPr>
              <a:picLocks noGrp="1" noRot="1" noChangeAspect="1" noMove="1" noResize="1" noEditPoints="1" noAdjustHandles="1" noChangeArrowheads="1" noChangeShapeType="1" noCrop="1"/>
            </p:cNvPicPr>
            <p:nvPr/>
          </p:nvPicPr>
          <p:blipFill>
            <a:blip r:embed="rId3"/>
            <a:stretch>
              <a:fillRect/>
            </a:stretch>
          </p:blipFill>
          <p:spPr>
            <a:xfrm>
              <a:off x="5335013" y="4466165"/>
              <a:ext cx="1493956" cy="2026867"/>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perspectiveFront" fov="5400000">
                <a:rot lat="0" lon="20999997" rev="1500000"/>
              </a:camera>
              <a:lightRig rig="threePt" dir="t"/>
            </a:scene3d>
          </p:spPr>
        </p:pic>
        <p:pic>
          <p:nvPicPr>
            <p:cNvPr id="8" name="Picture 7" descr="A screenshot of a video game&#10;&#10;Description automatically generated">
              <a:extLst>
                <a:ext uri="{FF2B5EF4-FFF2-40B4-BE49-F238E27FC236}">
                  <a16:creationId xmlns:a16="http://schemas.microsoft.com/office/drawing/2014/main" id="{1EFDA9EB-79FC-4FCB-53C1-1848E2A2DCC7}"/>
                </a:ext>
              </a:extLst>
            </p:cNvPr>
            <p:cNvPicPr>
              <a:picLocks noGrp="1" noRot="1" noChangeAspect="1" noMove="1" noResize="1" noEditPoints="1" noAdjustHandles="1" noChangeArrowheads="1" noChangeShapeType="1" noCrop="1"/>
            </p:cNvPicPr>
            <p:nvPr/>
          </p:nvPicPr>
          <p:blipFill>
            <a:blip r:embed="rId4"/>
            <a:stretch>
              <a:fillRect/>
            </a:stretch>
          </p:blipFill>
          <p:spPr>
            <a:xfrm rot="20973884">
              <a:off x="6046553" y="4215395"/>
              <a:ext cx="1510833" cy="204976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perspectiveFront" fov="2700000">
                <a:rot lat="21156549" lon="20664100" rev="282011"/>
              </a:camera>
              <a:lightRig rig="threePt" dir="t"/>
            </a:scene3d>
          </p:spPr>
        </p:pic>
        <p:pic>
          <p:nvPicPr>
            <p:cNvPr id="9" name="Picture 8" descr="A screenshot of a video game&#10;&#10;Description automatically generated">
              <a:extLst>
                <a:ext uri="{FF2B5EF4-FFF2-40B4-BE49-F238E27FC236}">
                  <a16:creationId xmlns:a16="http://schemas.microsoft.com/office/drawing/2014/main" id="{3035A56D-4280-8C61-57D2-79A0BCB00379}"/>
                </a:ext>
              </a:extLst>
            </p:cNvPr>
            <p:cNvPicPr>
              <a:picLocks noGrp="1" noRot="1" noChangeAspect="1" noMove="1" noResize="1" noEditPoints="1" noAdjustHandles="1" noChangeArrowheads="1" noChangeShapeType="1" noCrop="1"/>
            </p:cNvPicPr>
            <p:nvPr/>
          </p:nvPicPr>
          <p:blipFill>
            <a:blip r:embed="rId5"/>
            <a:stretch>
              <a:fillRect/>
            </a:stretch>
          </p:blipFill>
          <p:spPr>
            <a:xfrm rot="388684">
              <a:off x="6640770" y="4243217"/>
              <a:ext cx="1542500" cy="209272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perspectiveFront" fov="900000">
                <a:rot lat="20689495" lon="21450326" rev="21359279"/>
              </a:camera>
              <a:lightRig rig="threePt" dir="t"/>
            </a:scene3d>
          </p:spPr>
        </p:pic>
        <p:pic>
          <p:nvPicPr>
            <p:cNvPr id="10" name="Picture 9" descr="A screenshot of a video game&#10;&#10;Description automatically generated">
              <a:extLst>
                <a:ext uri="{FF2B5EF4-FFF2-40B4-BE49-F238E27FC236}">
                  <a16:creationId xmlns:a16="http://schemas.microsoft.com/office/drawing/2014/main" id="{56F00F26-7A8A-3855-6A28-E143FBFE5089}"/>
                </a:ext>
              </a:extLst>
            </p:cNvPr>
            <p:cNvPicPr>
              <a:picLocks noGrp="1" noRot="1" noChangeAspect="1" noMove="1" noResize="1" noEditPoints="1" noAdjustHandles="1" noChangeArrowheads="1" noChangeShapeType="1" noCrop="1"/>
            </p:cNvPicPr>
            <p:nvPr/>
          </p:nvPicPr>
          <p:blipFill>
            <a:blip r:embed="rId6"/>
            <a:stretch>
              <a:fillRect/>
            </a:stretch>
          </p:blipFill>
          <p:spPr>
            <a:xfrm>
              <a:off x="7451826" y="4466165"/>
              <a:ext cx="1477078" cy="200397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perspectiveFront">
                <a:rot lat="579356" lon="21443218" rev="20686751"/>
              </a:camera>
              <a:lightRig rig="threePt" dir="t"/>
            </a:scene3d>
          </p:spPr>
        </p:pic>
      </p:grpSp>
    </p:spTree>
    <p:extLst>
      <p:ext uri="{BB962C8B-B14F-4D97-AF65-F5344CB8AC3E}">
        <p14:creationId xmlns:p14="http://schemas.microsoft.com/office/powerpoint/2010/main" val="2829792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B77AD2-A86C-A29B-3167-F91F96AFBB33}"/>
              </a:ext>
            </a:extLst>
          </p:cNvPr>
          <p:cNvSpPr txBox="1"/>
          <p:nvPr/>
        </p:nvSpPr>
        <p:spPr>
          <a:xfrm>
            <a:off x="914030" y="841484"/>
            <a:ext cx="9564353" cy="1077218"/>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Place your cards in the correct order based on the following algorithm.</a:t>
            </a:r>
          </a:p>
        </p:txBody>
      </p:sp>
      <p:sp>
        <p:nvSpPr>
          <p:cNvPr id="6" name="TextBox 5">
            <a:extLst>
              <a:ext uri="{FF2B5EF4-FFF2-40B4-BE49-F238E27FC236}">
                <a16:creationId xmlns:a16="http://schemas.microsoft.com/office/drawing/2014/main" id="{3E108F42-9BDE-42C7-11C3-A5952AB2CB27}"/>
              </a:ext>
            </a:extLst>
          </p:cNvPr>
          <p:cNvSpPr txBox="1"/>
          <p:nvPr/>
        </p:nvSpPr>
        <p:spPr>
          <a:xfrm>
            <a:off x="958728" y="1979584"/>
            <a:ext cx="9564353" cy="1569660"/>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IF a player places a Redstone Torch, THEN give the nearest player the effect of water breathing for 10 seconds, amplified to 15</a:t>
            </a:r>
          </a:p>
        </p:txBody>
      </p:sp>
      <p:pic>
        <p:nvPicPr>
          <p:cNvPr id="15" name="Picture 14">
            <a:extLst>
              <a:ext uri="{FF2B5EF4-FFF2-40B4-BE49-F238E27FC236}">
                <a16:creationId xmlns:a16="http://schemas.microsoft.com/office/drawing/2014/main" id="{470D508C-5579-A4CA-7CE7-A15350715DB7}"/>
              </a:ext>
            </a:extLst>
          </p:cNvPr>
          <p:cNvPicPr>
            <a:picLocks noChangeAspect="1"/>
          </p:cNvPicPr>
          <p:nvPr/>
        </p:nvPicPr>
        <p:blipFill>
          <a:blip r:embed="rId3"/>
          <a:stretch>
            <a:fillRect/>
          </a:stretch>
        </p:blipFill>
        <p:spPr>
          <a:xfrm>
            <a:off x="2985594" y="3793125"/>
            <a:ext cx="1485947" cy="2016000"/>
          </a:xfrm>
          <a:prstGeom prst="roundRect">
            <a:avLst>
              <a:gd name="adj" fmla="val 8594"/>
            </a:avLst>
          </a:prstGeom>
          <a:solidFill>
            <a:srgbClr val="FFFFFF">
              <a:shade val="85000"/>
            </a:srgbClr>
          </a:solidFill>
          <a:ln>
            <a:noFill/>
          </a:ln>
          <a:effectLst/>
        </p:spPr>
      </p:pic>
      <p:pic>
        <p:nvPicPr>
          <p:cNvPr id="16" name="Picture 15">
            <a:extLst>
              <a:ext uri="{FF2B5EF4-FFF2-40B4-BE49-F238E27FC236}">
                <a16:creationId xmlns:a16="http://schemas.microsoft.com/office/drawing/2014/main" id="{0758C49D-68DC-2959-4FB3-54A0BB89045D}"/>
              </a:ext>
            </a:extLst>
          </p:cNvPr>
          <p:cNvPicPr>
            <a:picLocks noChangeAspect="1"/>
          </p:cNvPicPr>
          <p:nvPr/>
        </p:nvPicPr>
        <p:blipFill>
          <a:blip r:embed="rId4"/>
          <a:stretch>
            <a:fillRect/>
          </a:stretch>
        </p:blipFill>
        <p:spPr>
          <a:xfrm>
            <a:off x="4571947" y="3793125"/>
            <a:ext cx="1485947" cy="2016000"/>
          </a:xfrm>
          <a:prstGeom prst="roundRect">
            <a:avLst>
              <a:gd name="adj" fmla="val 8594"/>
            </a:avLst>
          </a:prstGeom>
          <a:solidFill>
            <a:srgbClr val="FFFFFF">
              <a:shade val="85000"/>
            </a:srgbClr>
          </a:solidFill>
          <a:ln>
            <a:noFill/>
          </a:ln>
          <a:effectLst/>
        </p:spPr>
      </p:pic>
      <p:pic>
        <p:nvPicPr>
          <p:cNvPr id="17" name="Picture 16">
            <a:extLst>
              <a:ext uri="{FF2B5EF4-FFF2-40B4-BE49-F238E27FC236}">
                <a16:creationId xmlns:a16="http://schemas.microsoft.com/office/drawing/2014/main" id="{B076AD3B-1A2A-F0D2-ED37-DCF7D76C63CE}"/>
              </a:ext>
            </a:extLst>
          </p:cNvPr>
          <p:cNvPicPr>
            <a:picLocks noChangeAspect="1"/>
          </p:cNvPicPr>
          <p:nvPr/>
        </p:nvPicPr>
        <p:blipFill>
          <a:blip r:embed="rId5"/>
          <a:stretch>
            <a:fillRect/>
          </a:stretch>
        </p:blipFill>
        <p:spPr>
          <a:xfrm>
            <a:off x="6158300" y="3779233"/>
            <a:ext cx="1485947" cy="2016000"/>
          </a:xfrm>
          <a:prstGeom prst="roundRect">
            <a:avLst>
              <a:gd name="adj" fmla="val 8594"/>
            </a:avLst>
          </a:prstGeom>
          <a:solidFill>
            <a:srgbClr val="FFFFFF">
              <a:shade val="85000"/>
            </a:srgbClr>
          </a:solidFill>
          <a:ln>
            <a:noFill/>
          </a:ln>
          <a:effectLst/>
        </p:spPr>
      </p:pic>
      <p:pic>
        <p:nvPicPr>
          <p:cNvPr id="18" name="Picture 17">
            <a:extLst>
              <a:ext uri="{FF2B5EF4-FFF2-40B4-BE49-F238E27FC236}">
                <a16:creationId xmlns:a16="http://schemas.microsoft.com/office/drawing/2014/main" id="{AB1911C0-517C-62CC-5403-11142D609779}"/>
              </a:ext>
            </a:extLst>
          </p:cNvPr>
          <p:cNvPicPr>
            <a:picLocks noChangeAspect="1"/>
          </p:cNvPicPr>
          <p:nvPr/>
        </p:nvPicPr>
        <p:blipFill>
          <a:blip r:embed="rId6"/>
          <a:stretch>
            <a:fillRect/>
          </a:stretch>
        </p:blipFill>
        <p:spPr>
          <a:xfrm>
            <a:off x="9441154" y="3793125"/>
            <a:ext cx="1485947" cy="2016000"/>
          </a:xfrm>
          <a:prstGeom prst="roundRect">
            <a:avLst>
              <a:gd name="adj" fmla="val 8594"/>
            </a:avLst>
          </a:prstGeom>
          <a:solidFill>
            <a:srgbClr val="FFFFFF">
              <a:shade val="85000"/>
            </a:srgbClr>
          </a:solidFill>
          <a:ln>
            <a:noFill/>
          </a:ln>
          <a:effectLst/>
        </p:spPr>
      </p:pic>
      <p:pic>
        <p:nvPicPr>
          <p:cNvPr id="19" name="Picture 18">
            <a:extLst>
              <a:ext uri="{FF2B5EF4-FFF2-40B4-BE49-F238E27FC236}">
                <a16:creationId xmlns:a16="http://schemas.microsoft.com/office/drawing/2014/main" id="{9BEC81DF-8976-CD12-51F1-1F5A89367B54}"/>
              </a:ext>
            </a:extLst>
          </p:cNvPr>
          <p:cNvPicPr>
            <a:picLocks noChangeAspect="1"/>
          </p:cNvPicPr>
          <p:nvPr/>
        </p:nvPicPr>
        <p:blipFill>
          <a:blip r:embed="rId7"/>
          <a:stretch>
            <a:fillRect/>
          </a:stretch>
        </p:blipFill>
        <p:spPr>
          <a:xfrm>
            <a:off x="7817534" y="3793125"/>
            <a:ext cx="1485947" cy="2016000"/>
          </a:xfrm>
          <a:prstGeom prst="roundRect">
            <a:avLst>
              <a:gd name="adj" fmla="val 8594"/>
            </a:avLst>
          </a:prstGeom>
          <a:solidFill>
            <a:srgbClr val="FFFFFF">
              <a:shade val="85000"/>
            </a:srgbClr>
          </a:solidFill>
          <a:ln>
            <a:noFill/>
          </a:ln>
          <a:effectLst/>
        </p:spPr>
      </p:pic>
      <p:pic>
        <p:nvPicPr>
          <p:cNvPr id="20" name="Picture 19" descr="A screenshot of a video game&#10;&#10;Description automatically generated">
            <a:extLst>
              <a:ext uri="{FF2B5EF4-FFF2-40B4-BE49-F238E27FC236}">
                <a16:creationId xmlns:a16="http://schemas.microsoft.com/office/drawing/2014/main" id="{5B3BE4EA-51DD-F00A-98AD-0165E5F45E7B}"/>
              </a:ext>
            </a:extLst>
          </p:cNvPr>
          <p:cNvPicPr>
            <a:picLocks noChangeAspect="1"/>
          </p:cNvPicPr>
          <p:nvPr/>
        </p:nvPicPr>
        <p:blipFill>
          <a:blip r:embed="rId8"/>
          <a:stretch>
            <a:fillRect/>
          </a:stretch>
        </p:blipFill>
        <p:spPr>
          <a:xfrm>
            <a:off x="1408927" y="3793125"/>
            <a:ext cx="1485946" cy="2016000"/>
          </a:xfrm>
          <a:prstGeom prst="roundRect">
            <a:avLst>
              <a:gd name="adj" fmla="val 8594"/>
            </a:avLst>
          </a:prstGeom>
          <a:solidFill>
            <a:srgbClr val="FFFFFF">
              <a:shade val="85000"/>
            </a:srgbClr>
          </a:solidFill>
          <a:ln>
            <a:noFill/>
          </a:ln>
          <a:effectLst/>
        </p:spPr>
      </p:pic>
      <p:pic>
        <p:nvPicPr>
          <p:cNvPr id="22" name="Picture 21" descr="A screenshot of a video game&#10;&#10;Description automatically generated">
            <a:extLst>
              <a:ext uri="{FF2B5EF4-FFF2-40B4-BE49-F238E27FC236}">
                <a16:creationId xmlns:a16="http://schemas.microsoft.com/office/drawing/2014/main" id="{92EFFBA7-A347-9934-C5B0-6CF740E497B5}"/>
              </a:ext>
            </a:extLst>
          </p:cNvPr>
          <p:cNvPicPr>
            <a:picLocks noChangeAspect="1"/>
          </p:cNvPicPr>
          <p:nvPr/>
        </p:nvPicPr>
        <p:blipFill>
          <a:blip r:embed="rId9"/>
          <a:stretch>
            <a:fillRect/>
          </a:stretch>
        </p:blipFill>
        <p:spPr>
          <a:xfrm>
            <a:off x="1406577" y="3772577"/>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3" name="Picture 22" descr="A screenshot of a video game&#10;&#10;Description automatically generated">
            <a:extLst>
              <a:ext uri="{FF2B5EF4-FFF2-40B4-BE49-F238E27FC236}">
                <a16:creationId xmlns:a16="http://schemas.microsoft.com/office/drawing/2014/main" id="{9BA1DD0B-A57B-1FD2-0E09-27B5177E7C68}"/>
              </a:ext>
            </a:extLst>
          </p:cNvPr>
          <p:cNvPicPr>
            <a:picLocks noChangeAspect="1"/>
          </p:cNvPicPr>
          <p:nvPr/>
        </p:nvPicPr>
        <p:blipFill>
          <a:blip r:embed="rId9"/>
          <a:stretch>
            <a:fillRect/>
          </a:stretch>
        </p:blipFill>
        <p:spPr>
          <a:xfrm>
            <a:off x="2985594" y="3772577"/>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4" name="Picture 23" descr="A screenshot of a video game&#10;&#10;Description automatically generated">
            <a:extLst>
              <a:ext uri="{FF2B5EF4-FFF2-40B4-BE49-F238E27FC236}">
                <a16:creationId xmlns:a16="http://schemas.microsoft.com/office/drawing/2014/main" id="{3E97549D-B902-D03D-7E81-EA0925A64F8E}"/>
              </a:ext>
            </a:extLst>
          </p:cNvPr>
          <p:cNvPicPr>
            <a:picLocks noChangeAspect="1"/>
          </p:cNvPicPr>
          <p:nvPr/>
        </p:nvPicPr>
        <p:blipFill>
          <a:blip r:embed="rId9"/>
          <a:stretch>
            <a:fillRect/>
          </a:stretch>
        </p:blipFill>
        <p:spPr>
          <a:xfrm>
            <a:off x="4564611" y="3772577"/>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5" name="Picture 24" descr="A screenshot of a video game&#10;&#10;Description automatically generated">
            <a:extLst>
              <a:ext uri="{FF2B5EF4-FFF2-40B4-BE49-F238E27FC236}">
                <a16:creationId xmlns:a16="http://schemas.microsoft.com/office/drawing/2014/main" id="{1C06131D-ABAC-7C27-32CC-FE17E56B56F7}"/>
              </a:ext>
            </a:extLst>
          </p:cNvPr>
          <p:cNvPicPr>
            <a:picLocks noChangeAspect="1"/>
          </p:cNvPicPr>
          <p:nvPr/>
        </p:nvPicPr>
        <p:blipFill>
          <a:blip r:embed="rId9"/>
          <a:stretch>
            <a:fillRect/>
          </a:stretch>
        </p:blipFill>
        <p:spPr>
          <a:xfrm>
            <a:off x="6141792" y="3772577"/>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6" name="Picture 25" descr="A screenshot of a video game&#10;&#10;Description automatically generated">
            <a:extLst>
              <a:ext uri="{FF2B5EF4-FFF2-40B4-BE49-F238E27FC236}">
                <a16:creationId xmlns:a16="http://schemas.microsoft.com/office/drawing/2014/main" id="{02A7A1D3-2FBE-E41E-8565-541FC3D329E9}"/>
              </a:ext>
            </a:extLst>
          </p:cNvPr>
          <p:cNvPicPr>
            <a:picLocks noChangeAspect="1"/>
          </p:cNvPicPr>
          <p:nvPr/>
        </p:nvPicPr>
        <p:blipFill>
          <a:blip r:embed="rId9"/>
          <a:stretch>
            <a:fillRect/>
          </a:stretch>
        </p:blipFill>
        <p:spPr>
          <a:xfrm>
            <a:off x="7810342" y="3772577"/>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7" name="Picture 26" descr="A screenshot of a video game&#10;&#10;Description automatically generated">
            <a:extLst>
              <a:ext uri="{FF2B5EF4-FFF2-40B4-BE49-F238E27FC236}">
                <a16:creationId xmlns:a16="http://schemas.microsoft.com/office/drawing/2014/main" id="{66100829-A8A5-6CFC-CA5A-BC9BDCBE2651}"/>
              </a:ext>
            </a:extLst>
          </p:cNvPr>
          <p:cNvPicPr>
            <a:picLocks noChangeAspect="1"/>
          </p:cNvPicPr>
          <p:nvPr/>
        </p:nvPicPr>
        <p:blipFill>
          <a:blip r:embed="rId9"/>
          <a:stretch>
            <a:fillRect/>
          </a:stretch>
        </p:blipFill>
        <p:spPr>
          <a:xfrm>
            <a:off x="9451769" y="3793125"/>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DDEFAB43-8F54-937D-12DA-9F908DFBA6EB}"/>
              </a:ext>
            </a:extLst>
          </p:cNvPr>
          <p:cNvPicPr>
            <a:picLocks noChangeAspect="1"/>
          </p:cNvPicPr>
          <p:nvPr/>
        </p:nvPicPr>
        <p:blipFill>
          <a:blip r:embed="rId10"/>
          <a:stretch>
            <a:fillRect/>
          </a:stretch>
        </p:blipFill>
        <p:spPr>
          <a:xfrm>
            <a:off x="286514" y="6016516"/>
            <a:ext cx="5588357" cy="704855"/>
          </a:xfrm>
          <a:prstGeom prst="rect">
            <a:avLst/>
          </a:prstGeom>
        </p:spPr>
      </p:pic>
    </p:spTree>
    <p:extLst>
      <p:ext uri="{BB962C8B-B14F-4D97-AF65-F5344CB8AC3E}">
        <p14:creationId xmlns:p14="http://schemas.microsoft.com/office/powerpoint/2010/main" val="368270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22"/>
                                        </p:tgtEl>
                                      </p:cBhvr>
                                    </p:animEffect>
                                    <p:anim calcmode="lin" valueType="num">
                                      <p:cBhvr>
                                        <p:cTn id="12" dur="1000"/>
                                        <p:tgtEl>
                                          <p:spTgt spid="22"/>
                                        </p:tgtEl>
                                        <p:attrNameLst>
                                          <p:attrName>ppt_x</p:attrName>
                                        </p:attrNameLst>
                                      </p:cBhvr>
                                      <p:tavLst>
                                        <p:tav tm="0">
                                          <p:val>
                                            <p:strVal val="ppt_x"/>
                                          </p:val>
                                        </p:tav>
                                        <p:tav tm="100000">
                                          <p:val>
                                            <p:strVal val="ppt_x"/>
                                          </p:val>
                                        </p:tav>
                                      </p:tavLst>
                                    </p:anim>
                                    <p:anim calcmode="lin" valueType="num">
                                      <p:cBhvr>
                                        <p:cTn id="13" dur="1000"/>
                                        <p:tgtEl>
                                          <p:spTgt spid="22"/>
                                        </p:tgtEl>
                                        <p:attrNameLst>
                                          <p:attrName>ppt_y</p:attrName>
                                        </p:attrNameLst>
                                      </p:cBhvr>
                                      <p:tavLst>
                                        <p:tav tm="0">
                                          <p:val>
                                            <p:strVal val="ppt_y"/>
                                          </p:val>
                                        </p:tav>
                                        <p:tav tm="100000">
                                          <p:val>
                                            <p:strVal val="ppt_y+.1"/>
                                          </p:val>
                                        </p:tav>
                                      </p:tavLst>
                                    </p:anim>
                                    <p:set>
                                      <p:cBhvr>
                                        <p:cTn id="14" dur="1" fill="hold">
                                          <p:stCondLst>
                                            <p:cond delay="999"/>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23"/>
                                        </p:tgtEl>
                                      </p:cBhvr>
                                    </p:animEffect>
                                    <p:anim calcmode="lin" valueType="num">
                                      <p:cBhvr>
                                        <p:cTn id="19" dur="1000"/>
                                        <p:tgtEl>
                                          <p:spTgt spid="23"/>
                                        </p:tgtEl>
                                        <p:attrNameLst>
                                          <p:attrName>ppt_x</p:attrName>
                                        </p:attrNameLst>
                                      </p:cBhvr>
                                      <p:tavLst>
                                        <p:tav tm="0">
                                          <p:val>
                                            <p:strVal val="ppt_x"/>
                                          </p:val>
                                        </p:tav>
                                        <p:tav tm="100000">
                                          <p:val>
                                            <p:strVal val="ppt_x"/>
                                          </p:val>
                                        </p:tav>
                                      </p:tavLst>
                                    </p:anim>
                                    <p:anim calcmode="lin" valueType="num">
                                      <p:cBhvr>
                                        <p:cTn id="20" dur="1000"/>
                                        <p:tgtEl>
                                          <p:spTgt spid="23"/>
                                        </p:tgtEl>
                                        <p:attrNameLst>
                                          <p:attrName>ppt_y</p:attrName>
                                        </p:attrNameLst>
                                      </p:cBhvr>
                                      <p:tavLst>
                                        <p:tav tm="0">
                                          <p:val>
                                            <p:strVal val="ppt_y"/>
                                          </p:val>
                                        </p:tav>
                                        <p:tav tm="100000">
                                          <p:val>
                                            <p:strVal val="ppt_y+.1"/>
                                          </p:val>
                                        </p:tav>
                                      </p:tavLst>
                                    </p:anim>
                                    <p:set>
                                      <p:cBhvr>
                                        <p:cTn id="21" dur="1" fill="hold">
                                          <p:stCondLst>
                                            <p:cond delay="999"/>
                                          </p:stCondLst>
                                        </p:cTn>
                                        <p:tgtEl>
                                          <p:spTgt spid="2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24"/>
                                        </p:tgtEl>
                                      </p:cBhvr>
                                    </p:animEffect>
                                    <p:anim calcmode="lin" valueType="num">
                                      <p:cBhvr>
                                        <p:cTn id="26" dur="1000"/>
                                        <p:tgtEl>
                                          <p:spTgt spid="24"/>
                                        </p:tgtEl>
                                        <p:attrNameLst>
                                          <p:attrName>ppt_x</p:attrName>
                                        </p:attrNameLst>
                                      </p:cBhvr>
                                      <p:tavLst>
                                        <p:tav tm="0">
                                          <p:val>
                                            <p:strVal val="ppt_x"/>
                                          </p:val>
                                        </p:tav>
                                        <p:tav tm="100000">
                                          <p:val>
                                            <p:strVal val="ppt_x"/>
                                          </p:val>
                                        </p:tav>
                                      </p:tavLst>
                                    </p:anim>
                                    <p:anim calcmode="lin" valueType="num">
                                      <p:cBhvr>
                                        <p:cTn id="27" dur="1000"/>
                                        <p:tgtEl>
                                          <p:spTgt spid="24"/>
                                        </p:tgtEl>
                                        <p:attrNameLst>
                                          <p:attrName>ppt_y</p:attrName>
                                        </p:attrNameLst>
                                      </p:cBhvr>
                                      <p:tavLst>
                                        <p:tav tm="0">
                                          <p:val>
                                            <p:strVal val="ppt_y"/>
                                          </p:val>
                                        </p:tav>
                                        <p:tav tm="100000">
                                          <p:val>
                                            <p:strVal val="ppt_y+.1"/>
                                          </p:val>
                                        </p:tav>
                                      </p:tavLst>
                                    </p:anim>
                                    <p:set>
                                      <p:cBhvr>
                                        <p:cTn id="28" dur="1" fill="hold">
                                          <p:stCondLst>
                                            <p:cond delay="999"/>
                                          </p:stCondLst>
                                        </p:cTn>
                                        <p:tgtEl>
                                          <p:spTgt spid="2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25"/>
                                        </p:tgtEl>
                                      </p:cBhvr>
                                    </p:animEffect>
                                    <p:anim calcmode="lin" valueType="num">
                                      <p:cBhvr>
                                        <p:cTn id="33" dur="1000"/>
                                        <p:tgtEl>
                                          <p:spTgt spid="25"/>
                                        </p:tgtEl>
                                        <p:attrNameLst>
                                          <p:attrName>ppt_x</p:attrName>
                                        </p:attrNameLst>
                                      </p:cBhvr>
                                      <p:tavLst>
                                        <p:tav tm="0">
                                          <p:val>
                                            <p:strVal val="ppt_x"/>
                                          </p:val>
                                        </p:tav>
                                        <p:tav tm="100000">
                                          <p:val>
                                            <p:strVal val="ppt_x"/>
                                          </p:val>
                                        </p:tav>
                                      </p:tavLst>
                                    </p:anim>
                                    <p:anim calcmode="lin" valueType="num">
                                      <p:cBhvr>
                                        <p:cTn id="34" dur="1000"/>
                                        <p:tgtEl>
                                          <p:spTgt spid="25"/>
                                        </p:tgtEl>
                                        <p:attrNameLst>
                                          <p:attrName>ppt_y</p:attrName>
                                        </p:attrNameLst>
                                      </p:cBhvr>
                                      <p:tavLst>
                                        <p:tav tm="0">
                                          <p:val>
                                            <p:strVal val="ppt_y"/>
                                          </p:val>
                                        </p:tav>
                                        <p:tav tm="100000">
                                          <p:val>
                                            <p:strVal val="ppt_y+.1"/>
                                          </p:val>
                                        </p:tav>
                                      </p:tavLst>
                                    </p:anim>
                                    <p:set>
                                      <p:cBhvr>
                                        <p:cTn id="35" dur="1" fill="hold">
                                          <p:stCondLst>
                                            <p:cond delay="999"/>
                                          </p:stCondLst>
                                        </p:cTn>
                                        <p:tgtEl>
                                          <p:spTgt spid="2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xit" presetSubtype="0" fill="hold" nodeType="clickEffect">
                                  <p:stCondLst>
                                    <p:cond delay="0"/>
                                  </p:stCondLst>
                                  <p:childTnLst>
                                    <p:animEffect transition="out" filter="fade">
                                      <p:cBhvr>
                                        <p:cTn id="39" dur="1000"/>
                                        <p:tgtEl>
                                          <p:spTgt spid="26"/>
                                        </p:tgtEl>
                                      </p:cBhvr>
                                    </p:animEffect>
                                    <p:anim calcmode="lin" valueType="num">
                                      <p:cBhvr>
                                        <p:cTn id="40" dur="1000"/>
                                        <p:tgtEl>
                                          <p:spTgt spid="26"/>
                                        </p:tgtEl>
                                        <p:attrNameLst>
                                          <p:attrName>ppt_x</p:attrName>
                                        </p:attrNameLst>
                                      </p:cBhvr>
                                      <p:tavLst>
                                        <p:tav tm="0">
                                          <p:val>
                                            <p:strVal val="ppt_x"/>
                                          </p:val>
                                        </p:tav>
                                        <p:tav tm="100000">
                                          <p:val>
                                            <p:strVal val="ppt_x"/>
                                          </p:val>
                                        </p:tav>
                                      </p:tavLst>
                                    </p:anim>
                                    <p:anim calcmode="lin" valueType="num">
                                      <p:cBhvr>
                                        <p:cTn id="41" dur="1000"/>
                                        <p:tgtEl>
                                          <p:spTgt spid="26"/>
                                        </p:tgtEl>
                                        <p:attrNameLst>
                                          <p:attrName>ppt_y</p:attrName>
                                        </p:attrNameLst>
                                      </p:cBhvr>
                                      <p:tavLst>
                                        <p:tav tm="0">
                                          <p:val>
                                            <p:strVal val="ppt_y"/>
                                          </p:val>
                                        </p:tav>
                                        <p:tav tm="100000">
                                          <p:val>
                                            <p:strVal val="ppt_y+.1"/>
                                          </p:val>
                                        </p:tav>
                                      </p:tavLst>
                                    </p:anim>
                                    <p:set>
                                      <p:cBhvr>
                                        <p:cTn id="42" dur="1" fill="hold">
                                          <p:stCondLst>
                                            <p:cond delay="999"/>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nodeType="clickEffect">
                                  <p:stCondLst>
                                    <p:cond delay="0"/>
                                  </p:stCondLst>
                                  <p:childTnLst>
                                    <p:animEffect transition="out" filter="fade">
                                      <p:cBhvr>
                                        <p:cTn id="46" dur="1000"/>
                                        <p:tgtEl>
                                          <p:spTgt spid="27"/>
                                        </p:tgtEl>
                                      </p:cBhvr>
                                    </p:animEffect>
                                    <p:anim calcmode="lin" valueType="num">
                                      <p:cBhvr>
                                        <p:cTn id="47" dur="1000"/>
                                        <p:tgtEl>
                                          <p:spTgt spid="27"/>
                                        </p:tgtEl>
                                        <p:attrNameLst>
                                          <p:attrName>ppt_x</p:attrName>
                                        </p:attrNameLst>
                                      </p:cBhvr>
                                      <p:tavLst>
                                        <p:tav tm="0">
                                          <p:val>
                                            <p:strVal val="ppt_x"/>
                                          </p:val>
                                        </p:tav>
                                        <p:tav tm="100000">
                                          <p:val>
                                            <p:strVal val="ppt_x"/>
                                          </p:val>
                                        </p:tav>
                                      </p:tavLst>
                                    </p:anim>
                                    <p:anim calcmode="lin" valueType="num">
                                      <p:cBhvr>
                                        <p:cTn id="48" dur="1000"/>
                                        <p:tgtEl>
                                          <p:spTgt spid="27"/>
                                        </p:tgtEl>
                                        <p:attrNameLst>
                                          <p:attrName>ppt_y</p:attrName>
                                        </p:attrNameLst>
                                      </p:cBhvr>
                                      <p:tavLst>
                                        <p:tav tm="0">
                                          <p:val>
                                            <p:strVal val="ppt_y"/>
                                          </p:val>
                                        </p:tav>
                                        <p:tav tm="100000">
                                          <p:val>
                                            <p:strVal val="ppt_y+.1"/>
                                          </p:val>
                                        </p:tav>
                                      </p:tavLst>
                                    </p:anim>
                                    <p:set>
                                      <p:cBhvr>
                                        <p:cTn id="49"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E5CA6-6D2B-54AD-EC9F-A42B4121340E}"/>
              </a:ext>
            </a:extLst>
          </p:cNvPr>
          <p:cNvSpPr>
            <a:spLocks noGrp="1"/>
          </p:cNvSpPr>
          <p:nvPr>
            <p:ph type="ctrTitle"/>
          </p:nvPr>
        </p:nvSpPr>
        <p:spPr>
          <a:xfrm>
            <a:off x="1619624" y="1644361"/>
            <a:ext cx="8952751" cy="2047284"/>
          </a:xfrm>
        </p:spPr>
        <p:txBody>
          <a:bodyPr/>
          <a:lstStyle/>
          <a:p>
            <a:pPr>
              <a:lnSpc>
                <a:spcPct val="100000"/>
              </a:lnSpc>
            </a:pPr>
            <a:r>
              <a:rPr lang="en-AU" dirty="0"/>
              <a:t>Beginners</a:t>
            </a:r>
            <a:br>
              <a:rPr lang="en-AU" dirty="0"/>
            </a:br>
            <a:r>
              <a:rPr lang="en-AU" sz="4800" dirty="0"/>
              <a:t>Sorting Algorithms</a:t>
            </a:r>
          </a:p>
        </p:txBody>
      </p:sp>
      <p:grpSp>
        <p:nvGrpSpPr>
          <p:cNvPr id="6" name="Group 5">
            <a:extLst>
              <a:ext uri="{FF2B5EF4-FFF2-40B4-BE49-F238E27FC236}">
                <a16:creationId xmlns:a16="http://schemas.microsoft.com/office/drawing/2014/main" id="{BF117F71-928D-CBDF-07C4-D35288BE36F8}"/>
              </a:ext>
            </a:extLst>
          </p:cNvPr>
          <p:cNvGrpSpPr>
            <a:grpSpLocks noGrp="1" noUngrp="1" noRot="1" noMove="1" noResize="1"/>
          </p:cNvGrpSpPr>
          <p:nvPr/>
        </p:nvGrpSpPr>
        <p:grpSpPr>
          <a:xfrm>
            <a:off x="8102505" y="1151363"/>
            <a:ext cx="3593891" cy="2277637"/>
            <a:chOff x="5335013" y="4215395"/>
            <a:chExt cx="3593891" cy="2277637"/>
          </a:xfrm>
        </p:grpSpPr>
        <p:pic>
          <p:nvPicPr>
            <p:cNvPr id="7" name="Picture 6" descr="A screenshot of a video game&#10;&#10;Description automatically generated">
              <a:extLst>
                <a:ext uri="{FF2B5EF4-FFF2-40B4-BE49-F238E27FC236}">
                  <a16:creationId xmlns:a16="http://schemas.microsoft.com/office/drawing/2014/main" id="{5208C93E-9B3C-A180-14D3-6AED5509D7CC}"/>
                </a:ext>
              </a:extLst>
            </p:cNvPr>
            <p:cNvPicPr>
              <a:picLocks noGrp="1" noRot="1" noChangeAspect="1" noMove="1" noResize="1" noEditPoints="1" noAdjustHandles="1" noChangeArrowheads="1" noChangeShapeType="1" noCrop="1"/>
            </p:cNvPicPr>
            <p:nvPr/>
          </p:nvPicPr>
          <p:blipFill>
            <a:blip r:embed="rId2"/>
            <a:stretch>
              <a:fillRect/>
            </a:stretch>
          </p:blipFill>
          <p:spPr>
            <a:xfrm>
              <a:off x="5335013" y="4466165"/>
              <a:ext cx="1493956" cy="2026867"/>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perspectiveFront" fov="5400000">
                <a:rot lat="0" lon="20999997" rev="1500000"/>
              </a:camera>
              <a:lightRig rig="threePt" dir="t"/>
            </a:scene3d>
          </p:spPr>
        </p:pic>
        <p:pic>
          <p:nvPicPr>
            <p:cNvPr id="8" name="Picture 7" descr="A screenshot of a video game&#10;&#10;Description automatically generated">
              <a:extLst>
                <a:ext uri="{FF2B5EF4-FFF2-40B4-BE49-F238E27FC236}">
                  <a16:creationId xmlns:a16="http://schemas.microsoft.com/office/drawing/2014/main" id="{1EFDA9EB-79FC-4FCB-53C1-1848E2A2DCC7}"/>
                </a:ext>
              </a:extLst>
            </p:cNvPr>
            <p:cNvPicPr>
              <a:picLocks noGrp="1" noRot="1" noChangeAspect="1" noMove="1" noResize="1" noEditPoints="1" noAdjustHandles="1" noChangeArrowheads="1" noChangeShapeType="1" noCrop="1"/>
            </p:cNvPicPr>
            <p:nvPr/>
          </p:nvPicPr>
          <p:blipFill>
            <a:blip r:embed="rId3"/>
            <a:stretch>
              <a:fillRect/>
            </a:stretch>
          </p:blipFill>
          <p:spPr>
            <a:xfrm rot="20973884">
              <a:off x="6046553" y="4215395"/>
              <a:ext cx="1510833" cy="204976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perspectiveFront" fov="2700000">
                <a:rot lat="21156549" lon="20664100" rev="282011"/>
              </a:camera>
              <a:lightRig rig="threePt" dir="t"/>
            </a:scene3d>
          </p:spPr>
        </p:pic>
        <p:pic>
          <p:nvPicPr>
            <p:cNvPr id="9" name="Picture 8" descr="A screenshot of a video game&#10;&#10;Description automatically generated">
              <a:extLst>
                <a:ext uri="{FF2B5EF4-FFF2-40B4-BE49-F238E27FC236}">
                  <a16:creationId xmlns:a16="http://schemas.microsoft.com/office/drawing/2014/main" id="{3035A56D-4280-8C61-57D2-79A0BCB00379}"/>
                </a:ext>
              </a:extLst>
            </p:cNvPr>
            <p:cNvPicPr>
              <a:picLocks noGrp="1" noRot="1" noChangeAspect="1" noMove="1" noResize="1" noEditPoints="1" noAdjustHandles="1" noChangeArrowheads="1" noChangeShapeType="1" noCrop="1"/>
            </p:cNvPicPr>
            <p:nvPr/>
          </p:nvPicPr>
          <p:blipFill>
            <a:blip r:embed="rId4"/>
            <a:stretch>
              <a:fillRect/>
            </a:stretch>
          </p:blipFill>
          <p:spPr>
            <a:xfrm rot="388684">
              <a:off x="6640770" y="4243217"/>
              <a:ext cx="1542500" cy="209272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perspectiveFront" fov="900000">
                <a:rot lat="20689495" lon="21450326" rev="21359279"/>
              </a:camera>
              <a:lightRig rig="threePt" dir="t"/>
            </a:scene3d>
          </p:spPr>
        </p:pic>
        <p:pic>
          <p:nvPicPr>
            <p:cNvPr id="10" name="Picture 9" descr="A screenshot of a video game&#10;&#10;Description automatically generated">
              <a:extLst>
                <a:ext uri="{FF2B5EF4-FFF2-40B4-BE49-F238E27FC236}">
                  <a16:creationId xmlns:a16="http://schemas.microsoft.com/office/drawing/2014/main" id="{56F00F26-7A8A-3855-6A28-E143FBFE5089}"/>
                </a:ext>
              </a:extLst>
            </p:cNvPr>
            <p:cNvPicPr>
              <a:picLocks noGrp="1" noRot="1" noChangeAspect="1" noMove="1" noResize="1" noEditPoints="1" noAdjustHandles="1" noChangeArrowheads="1" noChangeShapeType="1" noCrop="1"/>
            </p:cNvPicPr>
            <p:nvPr/>
          </p:nvPicPr>
          <p:blipFill>
            <a:blip r:embed="rId5"/>
            <a:stretch>
              <a:fillRect/>
            </a:stretch>
          </p:blipFill>
          <p:spPr>
            <a:xfrm>
              <a:off x="7451826" y="4466165"/>
              <a:ext cx="1477078" cy="200397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perspectiveFront">
                <a:rot lat="579356" lon="21443218" rev="20686751"/>
              </a:camera>
              <a:lightRig rig="threePt" dir="t"/>
            </a:scene3d>
          </p:spPr>
        </p:pic>
      </p:grpSp>
    </p:spTree>
    <p:extLst>
      <p:ext uri="{BB962C8B-B14F-4D97-AF65-F5344CB8AC3E}">
        <p14:creationId xmlns:p14="http://schemas.microsoft.com/office/powerpoint/2010/main" val="2195522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F8E7336-7330-CB57-2262-EA5666ECEBEB}"/>
              </a:ext>
            </a:extLst>
          </p:cNvPr>
          <p:cNvPicPr>
            <a:picLocks noChangeAspect="1"/>
          </p:cNvPicPr>
          <p:nvPr/>
        </p:nvPicPr>
        <p:blipFill>
          <a:blip r:embed="rId3"/>
          <a:stretch>
            <a:fillRect/>
          </a:stretch>
        </p:blipFill>
        <p:spPr>
          <a:xfrm>
            <a:off x="286514" y="6016516"/>
            <a:ext cx="5588357" cy="704855"/>
          </a:xfrm>
          <a:prstGeom prst="rect">
            <a:avLst/>
          </a:prstGeom>
        </p:spPr>
      </p:pic>
      <p:sp>
        <p:nvSpPr>
          <p:cNvPr id="5" name="TextBox 4">
            <a:extLst>
              <a:ext uri="{FF2B5EF4-FFF2-40B4-BE49-F238E27FC236}">
                <a16:creationId xmlns:a16="http://schemas.microsoft.com/office/drawing/2014/main" id="{2DB77AD2-A86C-A29B-3167-F91F96AFBB33}"/>
              </a:ext>
            </a:extLst>
          </p:cNvPr>
          <p:cNvSpPr txBox="1"/>
          <p:nvPr/>
        </p:nvSpPr>
        <p:spPr>
          <a:xfrm>
            <a:off x="876615" y="837573"/>
            <a:ext cx="10944593" cy="584775"/>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Using your cards, put this algorithm in the correct order:</a:t>
            </a:r>
          </a:p>
        </p:txBody>
      </p:sp>
      <p:grpSp>
        <p:nvGrpSpPr>
          <p:cNvPr id="21" name="Group 20">
            <a:extLst>
              <a:ext uri="{FF2B5EF4-FFF2-40B4-BE49-F238E27FC236}">
                <a16:creationId xmlns:a16="http://schemas.microsoft.com/office/drawing/2014/main" id="{7BF8F373-B8E4-BD23-66B1-6B2DEAF25376}"/>
              </a:ext>
            </a:extLst>
          </p:cNvPr>
          <p:cNvGrpSpPr>
            <a:grpSpLocks noGrp="1" noUngrp="1" noRot="1" noMove="1" noResize="1"/>
          </p:cNvGrpSpPr>
          <p:nvPr/>
        </p:nvGrpSpPr>
        <p:grpSpPr>
          <a:xfrm>
            <a:off x="1884460" y="4179221"/>
            <a:ext cx="8531929" cy="2004120"/>
            <a:chOff x="1884460" y="4179221"/>
            <a:chExt cx="8531929" cy="2004120"/>
          </a:xfrm>
        </p:grpSpPr>
        <p:pic>
          <p:nvPicPr>
            <p:cNvPr id="20" name="Picture 19" descr="A screenshot of a video game&#10;&#10;Description automatically generated">
              <a:extLst>
                <a:ext uri="{FF2B5EF4-FFF2-40B4-BE49-F238E27FC236}">
                  <a16:creationId xmlns:a16="http://schemas.microsoft.com/office/drawing/2014/main" id="{EEFB7D0C-FA6F-59C2-2C09-B2A29FE1219C}"/>
                </a:ext>
              </a:extLst>
            </p:cNvPr>
            <p:cNvPicPr>
              <a:picLocks noGrp="1" noRot="1" noChangeAspect="1" noMove="1" noResize="1" noEditPoints="1" noAdjustHandles="1" noChangeArrowheads="1" noChangeShapeType="1" noCrop="1"/>
            </p:cNvPicPr>
            <p:nvPr/>
          </p:nvPicPr>
          <p:blipFill>
            <a:blip r:embed="rId4"/>
            <a:stretch>
              <a:fillRect/>
            </a:stretch>
          </p:blipFill>
          <p:spPr>
            <a:xfrm>
              <a:off x="8941057" y="4181741"/>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9" name="Picture 8" descr="A screenshot of a video game&#10;&#10;Description automatically generated">
              <a:extLst>
                <a:ext uri="{FF2B5EF4-FFF2-40B4-BE49-F238E27FC236}">
                  <a16:creationId xmlns:a16="http://schemas.microsoft.com/office/drawing/2014/main" id="{6E2F0789-DBA0-26B5-F4BF-06339179A5C1}"/>
                </a:ext>
              </a:extLst>
            </p:cNvPr>
            <p:cNvPicPr>
              <a:picLocks noGrp="1" noRot="1" noChangeAspect="1" noMove="1" noResize="1" noEditPoints="1" noAdjustHandles="1" noChangeArrowheads="1" noChangeShapeType="1" noCrop="1"/>
            </p:cNvPicPr>
            <p:nvPr/>
          </p:nvPicPr>
          <p:blipFill>
            <a:blip r:embed="rId4"/>
            <a:stretch>
              <a:fillRect/>
            </a:stretch>
          </p:blipFill>
          <p:spPr>
            <a:xfrm>
              <a:off x="1884460" y="4181741"/>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0" name="Picture 9" descr="A screenshot of a video game&#10;&#10;Description automatically generated">
              <a:extLst>
                <a:ext uri="{FF2B5EF4-FFF2-40B4-BE49-F238E27FC236}">
                  <a16:creationId xmlns:a16="http://schemas.microsoft.com/office/drawing/2014/main" id="{B2278E48-822E-CC26-3CE6-98B407C47730}"/>
                </a:ext>
              </a:extLst>
            </p:cNvPr>
            <p:cNvPicPr>
              <a:picLocks noGrp="1" noRot="1" noChangeAspect="1" noMove="1" noResize="1" noEditPoints="1" noAdjustHandles="1" noChangeArrowheads="1" noChangeShapeType="1" noCrop="1"/>
            </p:cNvPicPr>
            <p:nvPr/>
          </p:nvPicPr>
          <p:blipFill>
            <a:blip r:embed="rId4"/>
            <a:stretch>
              <a:fillRect/>
            </a:stretch>
          </p:blipFill>
          <p:spPr>
            <a:xfrm>
              <a:off x="3645719" y="4181741"/>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1" name="Picture 10" descr="A screenshot of a video game&#10;&#10;Description automatically generated">
              <a:extLst>
                <a:ext uri="{FF2B5EF4-FFF2-40B4-BE49-F238E27FC236}">
                  <a16:creationId xmlns:a16="http://schemas.microsoft.com/office/drawing/2014/main" id="{59039090-9EEC-3468-0A9A-FD8944AB529C}"/>
                </a:ext>
              </a:extLst>
            </p:cNvPr>
            <p:cNvPicPr>
              <a:picLocks noGrp="1" noRot="1" noChangeAspect="1" noMove="1" noResize="1" noEditPoints="1" noAdjustHandles="1" noChangeArrowheads="1" noChangeShapeType="1" noCrop="1"/>
            </p:cNvPicPr>
            <p:nvPr/>
          </p:nvPicPr>
          <p:blipFill>
            <a:blip r:embed="rId4"/>
            <a:stretch>
              <a:fillRect/>
            </a:stretch>
          </p:blipFill>
          <p:spPr>
            <a:xfrm>
              <a:off x="5418539" y="4179221"/>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2" name="Picture 11" descr="A screenshot of a video game&#10;&#10;Description automatically generated">
              <a:extLst>
                <a:ext uri="{FF2B5EF4-FFF2-40B4-BE49-F238E27FC236}">
                  <a16:creationId xmlns:a16="http://schemas.microsoft.com/office/drawing/2014/main" id="{9FB955EC-5D52-E377-9FE8-1E9D73C0D59A}"/>
                </a:ext>
              </a:extLst>
            </p:cNvPr>
            <p:cNvPicPr>
              <a:picLocks noGrp="1" noRot="1" noChangeAspect="1" noMove="1" noResize="1" noEditPoints="1" noAdjustHandles="1" noChangeArrowheads="1" noChangeShapeType="1" noCrop="1"/>
            </p:cNvPicPr>
            <p:nvPr/>
          </p:nvPicPr>
          <p:blipFill>
            <a:blip r:embed="rId4"/>
            <a:stretch>
              <a:fillRect/>
            </a:stretch>
          </p:blipFill>
          <p:spPr>
            <a:xfrm>
              <a:off x="7168237" y="4181741"/>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grpSp>
      <p:pic>
        <p:nvPicPr>
          <p:cNvPr id="7" name="Picture 6" descr="A screenshot of a game&#10;&#10;Description automatically generated with medium confidence">
            <a:extLst>
              <a:ext uri="{FF2B5EF4-FFF2-40B4-BE49-F238E27FC236}">
                <a16:creationId xmlns:a16="http://schemas.microsoft.com/office/drawing/2014/main" id="{7FB853EA-FAF2-02F8-3FA2-9A662BD58F62}"/>
              </a:ext>
            </a:extLst>
          </p:cNvPr>
          <p:cNvPicPr>
            <a:picLocks noChangeAspect="1"/>
          </p:cNvPicPr>
          <p:nvPr/>
        </p:nvPicPr>
        <p:blipFill>
          <a:blip r:embed="rId5"/>
          <a:stretch>
            <a:fillRect/>
          </a:stretch>
        </p:blipFill>
        <p:spPr>
          <a:xfrm>
            <a:off x="1884969" y="1914425"/>
            <a:ext cx="1476909" cy="2000616"/>
          </a:xfrm>
          <a:prstGeom prst="rect">
            <a:avLst/>
          </a:prstGeom>
        </p:spPr>
      </p:pic>
      <p:pic>
        <p:nvPicPr>
          <p:cNvPr id="8" name="Picture 7" descr="A screenshot of a game&#10;&#10;Description automatically generated with medium confidence">
            <a:extLst>
              <a:ext uri="{FF2B5EF4-FFF2-40B4-BE49-F238E27FC236}">
                <a16:creationId xmlns:a16="http://schemas.microsoft.com/office/drawing/2014/main" id="{DB550471-73C1-7DC9-DC61-9286ECE6A0CE}"/>
              </a:ext>
            </a:extLst>
          </p:cNvPr>
          <p:cNvPicPr>
            <a:picLocks noChangeAspect="1"/>
          </p:cNvPicPr>
          <p:nvPr/>
        </p:nvPicPr>
        <p:blipFill>
          <a:blip r:embed="rId6"/>
          <a:stretch>
            <a:fillRect/>
          </a:stretch>
        </p:blipFill>
        <p:spPr>
          <a:xfrm>
            <a:off x="3644142" y="1914425"/>
            <a:ext cx="1476909" cy="2000616"/>
          </a:xfrm>
          <a:prstGeom prst="rect">
            <a:avLst/>
          </a:prstGeom>
        </p:spPr>
      </p:pic>
      <p:pic>
        <p:nvPicPr>
          <p:cNvPr id="14" name="Picture 13" descr="A screenshot of a video game&#10;&#10;Description automatically generated">
            <a:extLst>
              <a:ext uri="{FF2B5EF4-FFF2-40B4-BE49-F238E27FC236}">
                <a16:creationId xmlns:a16="http://schemas.microsoft.com/office/drawing/2014/main" id="{211AE1B9-B652-8243-6C44-67B5BB7A3E32}"/>
              </a:ext>
            </a:extLst>
          </p:cNvPr>
          <p:cNvPicPr>
            <a:picLocks noChangeAspect="1"/>
          </p:cNvPicPr>
          <p:nvPr/>
        </p:nvPicPr>
        <p:blipFill>
          <a:blip r:embed="rId7"/>
          <a:stretch>
            <a:fillRect/>
          </a:stretch>
        </p:blipFill>
        <p:spPr>
          <a:xfrm>
            <a:off x="7168237" y="1914425"/>
            <a:ext cx="1476909" cy="2000616"/>
          </a:xfrm>
          <a:prstGeom prst="rect">
            <a:avLst/>
          </a:prstGeom>
        </p:spPr>
      </p:pic>
      <p:pic>
        <p:nvPicPr>
          <p:cNvPr id="16" name="Picture 15" descr="A screenshot of a game&#10;&#10;Description automatically generated with medium confidence">
            <a:extLst>
              <a:ext uri="{FF2B5EF4-FFF2-40B4-BE49-F238E27FC236}">
                <a16:creationId xmlns:a16="http://schemas.microsoft.com/office/drawing/2014/main" id="{74974945-DFA7-6A89-2979-98C873991480}"/>
              </a:ext>
            </a:extLst>
          </p:cNvPr>
          <p:cNvPicPr>
            <a:picLocks noChangeAspect="1"/>
          </p:cNvPicPr>
          <p:nvPr/>
        </p:nvPicPr>
        <p:blipFill>
          <a:blip r:embed="rId8"/>
          <a:stretch>
            <a:fillRect/>
          </a:stretch>
        </p:blipFill>
        <p:spPr>
          <a:xfrm>
            <a:off x="8941057" y="1914425"/>
            <a:ext cx="1474138" cy="2000616"/>
          </a:xfrm>
          <a:prstGeom prst="rect">
            <a:avLst/>
          </a:prstGeom>
        </p:spPr>
      </p:pic>
      <p:pic>
        <p:nvPicPr>
          <p:cNvPr id="49" name="Picture 48" descr="A screenshot of a video game&#10;&#10;Description automatically generated">
            <a:extLst>
              <a:ext uri="{FF2B5EF4-FFF2-40B4-BE49-F238E27FC236}">
                <a16:creationId xmlns:a16="http://schemas.microsoft.com/office/drawing/2014/main" id="{D3184D2A-C04B-DB17-C567-487F4F3EBA35}"/>
              </a:ext>
            </a:extLst>
          </p:cNvPr>
          <p:cNvPicPr>
            <a:picLocks noChangeAspect="1"/>
          </p:cNvPicPr>
          <p:nvPr/>
        </p:nvPicPr>
        <p:blipFill>
          <a:blip r:embed="rId9"/>
          <a:stretch>
            <a:fillRect/>
          </a:stretch>
        </p:blipFill>
        <p:spPr>
          <a:xfrm>
            <a:off x="5417750" y="1914425"/>
            <a:ext cx="1476909" cy="2000616"/>
          </a:xfrm>
          <a:prstGeom prst="rect">
            <a:avLst/>
          </a:prstGeom>
        </p:spPr>
      </p:pic>
      <p:pic>
        <p:nvPicPr>
          <p:cNvPr id="6" name="Picture 5">
            <a:extLst>
              <a:ext uri="{FF2B5EF4-FFF2-40B4-BE49-F238E27FC236}">
                <a16:creationId xmlns:a16="http://schemas.microsoft.com/office/drawing/2014/main" id="{FFA154ED-9E22-B276-5919-C5B2FB0E03DE}"/>
              </a:ext>
            </a:extLst>
          </p:cNvPr>
          <p:cNvPicPr>
            <a:picLocks noChangeAspect="1"/>
          </p:cNvPicPr>
          <p:nvPr/>
        </p:nvPicPr>
        <p:blipFill>
          <a:blip r:embed="rId10"/>
          <a:stretch>
            <a:fillRect/>
          </a:stretch>
        </p:blipFill>
        <p:spPr>
          <a:xfrm>
            <a:off x="2565545" y="4283822"/>
            <a:ext cx="7741995" cy="493227"/>
          </a:xfrm>
          <a:prstGeom prst="rect">
            <a:avLst/>
          </a:prstGeom>
        </p:spPr>
      </p:pic>
    </p:spTree>
    <p:extLst>
      <p:ext uri="{BB962C8B-B14F-4D97-AF65-F5344CB8AC3E}">
        <p14:creationId xmlns:p14="http://schemas.microsoft.com/office/powerpoint/2010/main" val="247649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5.55112E-17 L -0.28841 0.32963 " pathEditMode="relative" rAng="0" ptsTypes="AA">
                                      <p:cBhvr>
                                        <p:cTn id="6" dur="2000" fill="hold"/>
                                        <p:tgtEl>
                                          <p:spTgt spid="49"/>
                                        </p:tgtEl>
                                        <p:attrNameLst>
                                          <p:attrName>ppt_x</p:attrName>
                                          <p:attrName>ppt_y</p:attrName>
                                        </p:attrNameLst>
                                      </p:cBhvr>
                                      <p:rCtr x="-14427" y="1648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0091 5.55112E-17 L -0.28789 0.33102 " pathEditMode="relative" rAng="0" ptsTypes="AA">
                                      <p:cBhvr>
                                        <p:cTn id="10" dur="2000" fill="hold"/>
                                        <p:tgtEl>
                                          <p:spTgt spid="14"/>
                                        </p:tgtEl>
                                        <p:attrNameLst>
                                          <p:attrName>ppt_x</p:attrName>
                                          <p:attrName>ppt_y</p:attrName>
                                        </p:attrNameLst>
                                      </p:cBhvr>
                                      <p:rCtr x="-14440" y="1655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0182 5.55112E-17 L 0.28933 0.33102 " pathEditMode="relative" rAng="0" ptsTypes="AA">
                                      <p:cBhvr>
                                        <p:cTn id="14" dur="2000" fill="hold"/>
                                        <p:tgtEl>
                                          <p:spTgt spid="7"/>
                                        </p:tgtEl>
                                        <p:attrNameLst>
                                          <p:attrName>ppt_x</p:attrName>
                                          <p:attrName>ppt_y</p:attrName>
                                        </p:attrNameLst>
                                      </p:cBhvr>
                                      <p:rCtr x="14557" y="1655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1.11022E-16 5.55112E-17 L -0.14518 0.32963 " pathEditMode="relative" rAng="0" ptsTypes="AA">
                                      <p:cBhvr>
                                        <p:cTn id="18" dur="2000" fill="hold"/>
                                        <p:tgtEl>
                                          <p:spTgt spid="16"/>
                                        </p:tgtEl>
                                        <p:attrNameLst>
                                          <p:attrName>ppt_x</p:attrName>
                                          <p:attrName>ppt_y</p:attrName>
                                        </p:attrNameLst>
                                      </p:cBhvr>
                                      <p:rCtr x="-7266" y="16481"/>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00274 -0.00486 L 0.43372 0.32917 " pathEditMode="relative" rAng="0" ptsTypes="AA">
                                      <p:cBhvr>
                                        <p:cTn id="22" dur="2000" fill="hold"/>
                                        <p:tgtEl>
                                          <p:spTgt spid="8"/>
                                        </p:tgtEl>
                                        <p:attrNameLst>
                                          <p:attrName>ppt_x</p:attrName>
                                          <p:attrName>ppt_y</p:attrName>
                                        </p:attrNameLst>
                                      </p:cBhvr>
                                      <p:rCtr x="21823" y="166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3DD0E7A-DF7A-16FF-480C-18DC97DA2F8B}"/>
              </a:ext>
            </a:extLst>
          </p:cNvPr>
          <p:cNvPicPr>
            <a:picLocks noChangeAspect="1"/>
          </p:cNvPicPr>
          <p:nvPr/>
        </p:nvPicPr>
        <p:blipFill>
          <a:blip r:embed="rId3"/>
          <a:stretch>
            <a:fillRect/>
          </a:stretch>
        </p:blipFill>
        <p:spPr>
          <a:xfrm>
            <a:off x="286514" y="6016516"/>
            <a:ext cx="5588357" cy="704855"/>
          </a:xfrm>
          <a:prstGeom prst="rect">
            <a:avLst/>
          </a:prstGeom>
        </p:spPr>
      </p:pic>
      <p:sp>
        <p:nvSpPr>
          <p:cNvPr id="5" name="TextBox 4">
            <a:extLst>
              <a:ext uri="{FF2B5EF4-FFF2-40B4-BE49-F238E27FC236}">
                <a16:creationId xmlns:a16="http://schemas.microsoft.com/office/drawing/2014/main" id="{2DB77AD2-A86C-A29B-3167-F91F96AFBB33}"/>
              </a:ext>
            </a:extLst>
          </p:cNvPr>
          <p:cNvSpPr txBox="1"/>
          <p:nvPr/>
        </p:nvSpPr>
        <p:spPr>
          <a:xfrm>
            <a:off x="876615" y="837573"/>
            <a:ext cx="10944593" cy="584775"/>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Using your cards, put this algorithm in the correct order:</a:t>
            </a:r>
          </a:p>
        </p:txBody>
      </p:sp>
      <p:grpSp>
        <p:nvGrpSpPr>
          <p:cNvPr id="21" name="Group 20">
            <a:extLst>
              <a:ext uri="{FF2B5EF4-FFF2-40B4-BE49-F238E27FC236}">
                <a16:creationId xmlns:a16="http://schemas.microsoft.com/office/drawing/2014/main" id="{7BF8F373-B8E4-BD23-66B1-6B2DEAF25376}"/>
              </a:ext>
            </a:extLst>
          </p:cNvPr>
          <p:cNvGrpSpPr>
            <a:grpSpLocks noGrp="1" noUngrp="1" noRot="1" noMove="1" noResize="1"/>
          </p:cNvGrpSpPr>
          <p:nvPr/>
        </p:nvGrpSpPr>
        <p:grpSpPr>
          <a:xfrm>
            <a:off x="1884460" y="4179221"/>
            <a:ext cx="8531929" cy="2004120"/>
            <a:chOff x="1884460" y="4179221"/>
            <a:chExt cx="8531929" cy="2004120"/>
          </a:xfrm>
        </p:grpSpPr>
        <p:pic>
          <p:nvPicPr>
            <p:cNvPr id="20" name="Picture 19" descr="A screenshot of a video game&#10;&#10;Description automatically generated">
              <a:extLst>
                <a:ext uri="{FF2B5EF4-FFF2-40B4-BE49-F238E27FC236}">
                  <a16:creationId xmlns:a16="http://schemas.microsoft.com/office/drawing/2014/main" id="{EEFB7D0C-FA6F-59C2-2C09-B2A29FE1219C}"/>
                </a:ext>
              </a:extLst>
            </p:cNvPr>
            <p:cNvPicPr>
              <a:picLocks noGrp="1" noRot="1" noChangeAspect="1" noMove="1" noResize="1" noEditPoints="1" noAdjustHandles="1" noChangeArrowheads="1" noChangeShapeType="1" noCrop="1"/>
            </p:cNvPicPr>
            <p:nvPr/>
          </p:nvPicPr>
          <p:blipFill>
            <a:blip r:embed="rId4"/>
            <a:stretch>
              <a:fillRect/>
            </a:stretch>
          </p:blipFill>
          <p:spPr>
            <a:xfrm>
              <a:off x="8941057" y="4181741"/>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9" name="Picture 8" descr="A screenshot of a video game&#10;&#10;Description automatically generated">
              <a:extLst>
                <a:ext uri="{FF2B5EF4-FFF2-40B4-BE49-F238E27FC236}">
                  <a16:creationId xmlns:a16="http://schemas.microsoft.com/office/drawing/2014/main" id="{6E2F0789-DBA0-26B5-F4BF-06339179A5C1}"/>
                </a:ext>
              </a:extLst>
            </p:cNvPr>
            <p:cNvPicPr>
              <a:picLocks noGrp="1" noRot="1" noChangeAspect="1" noMove="1" noResize="1" noEditPoints="1" noAdjustHandles="1" noChangeArrowheads="1" noChangeShapeType="1" noCrop="1"/>
            </p:cNvPicPr>
            <p:nvPr/>
          </p:nvPicPr>
          <p:blipFill>
            <a:blip r:embed="rId4"/>
            <a:stretch>
              <a:fillRect/>
            </a:stretch>
          </p:blipFill>
          <p:spPr>
            <a:xfrm>
              <a:off x="1884460" y="4181741"/>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0" name="Picture 9" descr="A screenshot of a video game&#10;&#10;Description automatically generated">
              <a:extLst>
                <a:ext uri="{FF2B5EF4-FFF2-40B4-BE49-F238E27FC236}">
                  <a16:creationId xmlns:a16="http://schemas.microsoft.com/office/drawing/2014/main" id="{B2278E48-822E-CC26-3CE6-98B407C47730}"/>
                </a:ext>
              </a:extLst>
            </p:cNvPr>
            <p:cNvPicPr>
              <a:picLocks noGrp="1" noRot="1" noChangeAspect="1" noMove="1" noResize="1" noEditPoints="1" noAdjustHandles="1" noChangeArrowheads="1" noChangeShapeType="1" noCrop="1"/>
            </p:cNvPicPr>
            <p:nvPr/>
          </p:nvPicPr>
          <p:blipFill>
            <a:blip r:embed="rId4"/>
            <a:stretch>
              <a:fillRect/>
            </a:stretch>
          </p:blipFill>
          <p:spPr>
            <a:xfrm>
              <a:off x="3645719" y="4181741"/>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1" name="Picture 10" descr="A screenshot of a video game&#10;&#10;Description automatically generated">
              <a:extLst>
                <a:ext uri="{FF2B5EF4-FFF2-40B4-BE49-F238E27FC236}">
                  <a16:creationId xmlns:a16="http://schemas.microsoft.com/office/drawing/2014/main" id="{59039090-9EEC-3468-0A9A-FD8944AB529C}"/>
                </a:ext>
              </a:extLst>
            </p:cNvPr>
            <p:cNvPicPr>
              <a:picLocks noGrp="1" noRot="1" noChangeAspect="1" noMove="1" noResize="1" noEditPoints="1" noAdjustHandles="1" noChangeArrowheads="1" noChangeShapeType="1" noCrop="1"/>
            </p:cNvPicPr>
            <p:nvPr/>
          </p:nvPicPr>
          <p:blipFill>
            <a:blip r:embed="rId4"/>
            <a:stretch>
              <a:fillRect/>
            </a:stretch>
          </p:blipFill>
          <p:spPr>
            <a:xfrm>
              <a:off x="5418539" y="4179221"/>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2" name="Picture 11" descr="A screenshot of a video game&#10;&#10;Description automatically generated">
              <a:extLst>
                <a:ext uri="{FF2B5EF4-FFF2-40B4-BE49-F238E27FC236}">
                  <a16:creationId xmlns:a16="http://schemas.microsoft.com/office/drawing/2014/main" id="{9FB955EC-5D52-E377-9FE8-1E9D73C0D59A}"/>
                </a:ext>
              </a:extLst>
            </p:cNvPr>
            <p:cNvPicPr>
              <a:picLocks noGrp="1" noRot="1" noChangeAspect="1" noMove="1" noResize="1" noEditPoints="1" noAdjustHandles="1" noChangeArrowheads="1" noChangeShapeType="1" noCrop="1"/>
            </p:cNvPicPr>
            <p:nvPr/>
          </p:nvPicPr>
          <p:blipFill>
            <a:blip r:embed="rId4"/>
            <a:stretch>
              <a:fillRect/>
            </a:stretch>
          </p:blipFill>
          <p:spPr>
            <a:xfrm>
              <a:off x="7168237" y="4181741"/>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grpSp>
      <p:pic>
        <p:nvPicPr>
          <p:cNvPr id="19" name="Picture 18" descr="A screenshot of a game&#10;&#10;Description automatically generated with medium confidence">
            <a:extLst>
              <a:ext uri="{FF2B5EF4-FFF2-40B4-BE49-F238E27FC236}">
                <a16:creationId xmlns:a16="http://schemas.microsoft.com/office/drawing/2014/main" id="{167198AC-911E-80CB-10E9-3112194C6B2C}"/>
              </a:ext>
            </a:extLst>
          </p:cNvPr>
          <p:cNvPicPr>
            <a:picLocks noChangeAspect="1"/>
          </p:cNvPicPr>
          <p:nvPr/>
        </p:nvPicPr>
        <p:blipFill>
          <a:blip r:embed="rId5"/>
          <a:stretch>
            <a:fillRect/>
          </a:stretch>
        </p:blipFill>
        <p:spPr>
          <a:xfrm>
            <a:off x="7166660" y="1984765"/>
            <a:ext cx="1476909" cy="2000616"/>
          </a:xfrm>
          <a:prstGeom prst="rect">
            <a:avLst/>
          </a:prstGeom>
        </p:spPr>
      </p:pic>
      <p:pic>
        <p:nvPicPr>
          <p:cNvPr id="37" name="Picture 36" descr="A screenshot of a video game&#10;&#10;Description automatically generated">
            <a:extLst>
              <a:ext uri="{FF2B5EF4-FFF2-40B4-BE49-F238E27FC236}">
                <a16:creationId xmlns:a16="http://schemas.microsoft.com/office/drawing/2014/main" id="{80C286B3-9951-C9A3-EC3A-E1FA9F421A63}"/>
              </a:ext>
            </a:extLst>
          </p:cNvPr>
          <p:cNvPicPr>
            <a:picLocks noChangeAspect="1"/>
          </p:cNvPicPr>
          <p:nvPr/>
        </p:nvPicPr>
        <p:blipFill>
          <a:blip r:embed="rId6"/>
          <a:stretch>
            <a:fillRect/>
          </a:stretch>
        </p:blipFill>
        <p:spPr>
          <a:xfrm>
            <a:off x="8945580" y="2000951"/>
            <a:ext cx="1476909" cy="2000616"/>
          </a:xfrm>
          <a:prstGeom prst="rect">
            <a:avLst/>
          </a:prstGeom>
        </p:spPr>
      </p:pic>
      <p:pic>
        <p:nvPicPr>
          <p:cNvPr id="39" name="Picture 38" descr="A screenshot of a game&#10;&#10;Description automatically generated with medium confidence">
            <a:extLst>
              <a:ext uri="{FF2B5EF4-FFF2-40B4-BE49-F238E27FC236}">
                <a16:creationId xmlns:a16="http://schemas.microsoft.com/office/drawing/2014/main" id="{C0DAA085-2B95-5A8F-03D3-0B481D7CCA70}"/>
              </a:ext>
            </a:extLst>
          </p:cNvPr>
          <p:cNvPicPr>
            <a:picLocks noChangeAspect="1"/>
          </p:cNvPicPr>
          <p:nvPr/>
        </p:nvPicPr>
        <p:blipFill>
          <a:blip r:embed="rId7"/>
          <a:stretch>
            <a:fillRect/>
          </a:stretch>
        </p:blipFill>
        <p:spPr>
          <a:xfrm>
            <a:off x="5419733" y="1984399"/>
            <a:ext cx="1474138" cy="2000616"/>
          </a:xfrm>
          <a:prstGeom prst="rect">
            <a:avLst/>
          </a:prstGeom>
        </p:spPr>
      </p:pic>
      <p:pic>
        <p:nvPicPr>
          <p:cNvPr id="41" name="Picture 40" descr="A screenshot of a game&#10;&#10;Description automatically generated with medium confidence">
            <a:extLst>
              <a:ext uri="{FF2B5EF4-FFF2-40B4-BE49-F238E27FC236}">
                <a16:creationId xmlns:a16="http://schemas.microsoft.com/office/drawing/2014/main" id="{25BA877F-BA57-9938-A7C4-D410C3104963}"/>
              </a:ext>
            </a:extLst>
          </p:cNvPr>
          <p:cNvPicPr>
            <a:picLocks noChangeAspect="1"/>
          </p:cNvPicPr>
          <p:nvPr/>
        </p:nvPicPr>
        <p:blipFill>
          <a:blip r:embed="rId8"/>
          <a:stretch>
            <a:fillRect/>
          </a:stretch>
        </p:blipFill>
        <p:spPr>
          <a:xfrm>
            <a:off x="3643784" y="1984399"/>
            <a:ext cx="1474138" cy="2000616"/>
          </a:xfrm>
          <a:prstGeom prst="rect">
            <a:avLst/>
          </a:prstGeom>
        </p:spPr>
      </p:pic>
      <p:pic>
        <p:nvPicPr>
          <p:cNvPr id="43" name="Picture 42" descr="A screenshot of a game&#10;&#10;Description automatically generated with medium confidence">
            <a:extLst>
              <a:ext uri="{FF2B5EF4-FFF2-40B4-BE49-F238E27FC236}">
                <a16:creationId xmlns:a16="http://schemas.microsoft.com/office/drawing/2014/main" id="{3E401977-D058-3C46-B6F7-2917BDE4E471}"/>
              </a:ext>
            </a:extLst>
          </p:cNvPr>
          <p:cNvPicPr>
            <a:picLocks noChangeAspect="1"/>
          </p:cNvPicPr>
          <p:nvPr/>
        </p:nvPicPr>
        <p:blipFill>
          <a:blip r:embed="rId9"/>
          <a:stretch>
            <a:fillRect/>
          </a:stretch>
        </p:blipFill>
        <p:spPr>
          <a:xfrm>
            <a:off x="1864864" y="1984399"/>
            <a:ext cx="1476909" cy="2000616"/>
          </a:xfrm>
          <a:prstGeom prst="rect">
            <a:avLst/>
          </a:prstGeom>
        </p:spPr>
      </p:pic>
      <p:pic>
        <p:nvPicPr>
          <p:cNvPr id="6" name="Picture 5">
            <a:extLst>
              <a:ext uri="{FF2B5EF4-FFF2-40B4-BE49-F238E27FC236}">
                <a16:creationId xmlns:a16="http://schemas.microsoft.com/office/drawing/2014/main" id="{FFA154ED-9E22-B276-5919-C5B2FB0E03DE}"/>
              </a:ext>
            </a:extLst>
          </p:cNvPr>
          <p:cNvPicPr>
            <a:picLocks noChangeAspect="1"/>
          </p:cNvPicPr>
          <p:nvPr/>
        </p:nvPicPr>
        <p:blipFill>
          <a:blip r:embed="rId10"/>
          <a:stretch>
            <a:fillRect/>
          </a:stretch>
        </p:blipFill>
        <p:spPr>
          <a:xfrm>
            <a:off x="2565545" y="4263041"/>
            <a:ext cx="7741995" cy="493227"/>
          </a:xfrm>
          <a:prstGeom prst="rect">
            <a:avLst/>
          </a:prstGeom>
        </p:spPr>
      </p:pic>
      <p:sp>
        <p:nvSpPr>
          <p:cNvPr id="44" name="Rectangle: Rounded Corners 43">
            <a:extLst>
              <a:ext uri="{FF2B5EF4-FFF2-40B4-BE49-F238E27FC236}">
                <a16:creationId xmlns:a16="http://schemas.microsoft.com/office/drawing/2014/main" id="{A4E84F34-E9B8-4AA6-CC04-F365C715B3C7}"/>
              </a:ext>
            </a:extLst>
          </p:cNvPr>
          <p:cNvSpPr/>
          <p:nvPr/>
        </p:nvSpPr>
        <p:spPr>
          <a:xfrm>
            <a:off x="9758197" y="5895189"/>
            <a:ext cx="549343" cy="177193"/>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bIns="108000" rtlCol="0" anchor="ctr"/>
          <a:lstStyle/>
          <a:p>
            <a:pPr algn="ctr">
              <a:lnSpc>
                <a:spcPct val="200000"/>
              </a:lnSpc>
            </a:pPr>
            <a:r>
              <a:rPr lang="en-AU" sz="800" kern="0" dirty="0">
                <a:solidFill>
                  <a:schemeClr val="bg1"/>
                </a:solidFill>
                <a:effectLst/>
                <a:latin typeface="Helvetica" panose="020B0604020202020204" pitchFamily="34" charset="0"/>
                <a:ea typeface="Times New Roman" panose="02020603050405020304" pitchFamily="18" charset="0"/>
              </a:rPr>
              <a:t>optional</a:t>
            </a:r>
            <a:endParaRPr lang="en-AU" sz="800" dirty="0">
              <a:solidFill>
                <a:schemeClr val="bg1"/>
              </a:solidFill>
              <a:latin typeface="Minecraftia" panose="00000400000000000000" pitchFamily="2" charset="0"/>
              <a:cs typeface="Minecraftia" panose="00000400000000000000" pitchFamily="2" charset="0"/>
            </a:endParaRPr>
          </a:p>
        </p:txBody>
      </p:sp>
    </p:spTree>
    <p:extLst>
      <p:ext uri="{BB962C8B-B14F-4D97-AF65-F5344CB8AC3E}">
        <p14:creationId xmlns:p14="http://schemas.microsoft.com/office/powerpoint/2010/main" val="117419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74 -0.00324 L -0.58112 0.3169 " pathEditMode="relative" rAng="0" ptsTypes="AA">
                                      <p:cBhvr>
                                        <p:cTn id="6" dur="2000" fill="hold"/>
                                        <p:tgtEl>
                                          <p:spTgt spid="37"/>
                                        </p:tgtEl>
                                        <p:attrNameLst>
                                          <p:attrName>ppt_x</p:attrName>
                                          <p:attrName>ppt_y</p:attrName>
                                        </p:attrNameLst>
                                      </p:cBhvr>
                                      <p:rCtr x="-29193" y="1599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66667E-6 -0.00163 L 0.14701 0.32083 " pathEditMode="relative" rAng="0" ptsTypes="AA">
                                      <p:cBhvr>
                                        <p:cTn id="10" dur="2000" fill="hold"/>
                                        <p:tgtEl>
                                          <p:spTgt spid="43"/>
                                        </p:tgtEl>
                                        <p:attrNameLst>
                                          <p:attrName>ppt_x</p:attrName>
                                          <p:attrName>ppt_y</p:attrName>
                                        </p:attrNameLst>
                                      </p:cBhvr>
                                      <p:rCtr x="7344" y="1611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0182 -0.00325 L -0.14649 0.31759 " pathEditMode="relative" rAng="0" ptsTypes="AA">
                                      <p:cBhvr>
                                        <p:cTn id="14" dur="2000" fill="hold"/>
                                        <p:tgtEl>
                                          <p:spTgt spid="19"/>
                                        </p:tgtEl>
                                        <p:attrNameLst>
                                          <p:attrName>ppt_x</p:attrName>
                                          <p:attrName>ppt_y</p:attrName>
                                        </p:attrNameLst>
                                      </p:cBhvr>
                                      <p:rCtr x="-7422" y="16042"/>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08333E-6 4.81481E-6 L 0.14284 0.31944 " pathEditMode="relative" rAng="0" ptsTypes="AA">
                                      <p:cBhvr>
                                        <p:cTn id="18" dur="2000" fill="hold"/>
                                        <p:tgtEl>
                                          <p:spTgt spid="39"/>
                                        </p:tgtEl>
                                        <p:attrNameLst>
                                          <p:attrName>ppt_x</p:attrName>
                                          <p:attrName>ppt_y</p:attrName>
                                        </p:attrNameLst>
                                      </p:cBhvr>
                                      <p:rCtr x="7135" y="15972"/>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79167E-6 4.81481E-6 L 0.43034 0.31944 " pathEditMode="relative" rAng="0" ptsTypes="AA">
                                      <p:cBhvr>
                                        <p:cTn id="22" dur="2000" fill="hold"/>
                                        <p:tgtEl>
                                          <p:spTgt spid="41"/>
                                        </p:tgtEl>
                                        <p:attrNameLst>
                                          <p:attrName>ppt_x</p:attrName>
                                          <p:attrName>ppt_y</p:attrName>
                                        </p:attrNameLst>
                                      </p:cBhvr>
                                      <p:rCtr x="21510" y="15972"/>
                                    </p:animMotion>
                                  </p:childTnLst>
                                </p:cTn>
                              </p:par>
                              <p:par>
                                <p:cTn id="23" presetID="2" presetClass="entr" presetSubtype="4"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picture containing animated cartoon, screenshot, cartoon, animation&#10;&#10;Description automatically generated">
            <a:extLst>
              <a:ext uri="{FF2B5EF4-FFF2-40B4-BE49-F238E27FC236}">
                <a16:creationId xmlns:a16="http://schemas.microsoft.com/office/drawing/2014/main" id="{71C8C7ED-656C-930A-3CB3-29F6AC189555}"/>
              </a:ext>
            </a:extLst>
          </p:cNvPr>
          <p:cNvPicPr>
            <a:picLocks noGrp="1" noRot="1" noChangeAspect="1" noMove="1" noResize="1" noEditPoints="1" noAdjustHandles="1" noChangeArrowheads="1" noChangeShapeType="1" noCrop="1"/>
          </p:cNvPicPr>
          <p:nvPr/>
        </p:nvPicPr>
        <p:blipFill>
          <a:blip r:embed="rId3"/>
          <a:stretch>
            <a:fillRect/>
          </a:stretch>
        </p:blipFill>
        <p:spPr>
          <a:xfrm>
            <a:off x="876615" y="3874952"/>
            <a:ext cx="10388239" cy="2111453"/>
          </a:xfrm>
          <a:prstGeom prst="rect">
            <a:avLst/>
          </a:prstGeom>
        </p:spPr>
      </p:pic>
      <p:sp>
        <p:nvSpPr>
          <p:cNvPr id="5" name="TextBox 4">
            <a:extLst>
              <a:ext uri="{FF2B5EF4-FFF2-40B4-BE49-F238E27FC236}">
                <a16:creationId xmlns:a16="http://schemas.microsoft.com/office/drawing/2014/main" id="{2DB77AD2-A86C-A29B-3167-F91F96AFBB33}"/>
              </a:ext>
            </a:extLst>
          </p:cNvPr>
          <p:cNvSpPr txBox="1"/>
          <p:nvPr/>
        </p:nvSpPr>
        <p:spPr>
          <a:xfrm>
            <a:off x="876615" y="837573"/>
            <a:ext cx="10944593" cy="584775"/>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Using your cards, put this algorithm in the correct order:</a:t>
            </a:r>
          </a:p>
        </p:txBody>
      </p:sp>
      <p:pic>
        <p:nvPicPr>
          <p:cNvPr id="47" name="Picture 46" descr="A screenshot of a video game&#10;&#10;Description automatically generated">
            <a:extLst>
              <a:ext uri="{FF2B5EF4-FFF2-40B4-BE49-F238E27FC236}">
                <a16:creationId xmlns:a16="http://schemas.microsoft.com/office/drawing/2014/main" id="{2585E5EC-C3BA-6CF5-1884-372D7F3984F2}"/>
              </a:ext>
            </a:extLst>
          </p:cNvPr>
          <p:cNvPicPr>
            <a:picLocks noChangeAspect="1"/>
          </p:cNvPicPr>
          <p:nvPr/>
        </p:nvPicPr>
        <p:blipFill>
          <a:blip r:embed="rId4"/>
          <a:stretch>
            <a:fillRect/>
          </a:stretch>
        </p:blipFill>
        <p:spPr>
          <a:xfrm>
            <a:off x="905118" y="1648342"/>
            <a:ext cx="1476909" cy="2000616"/>
          </a:xfrm>
          <a:prstGeom prst="rect">
            <a:avLst/>
          </a:prstGeom>
        </p:spPr>
      </p:pic>
      <p:pic>
        <p:nvPicPr>
          <p:cNvPr id="49" name="Picture 48" descr="A screenshot of a game&#10;&#10;Description automatically generated with medium confidence">
            <a:extLst>
              <a:ext uri="{FF2B5EF4-FFF2-40B4-BE49-F238E27FC236}">
                <a16:creationId xmlns:a16="http://schemas.microsoft.com/office/drawing/2014/main" id="{E6314988-6D0A-30A4-0031-7ABCA0CB242D}"/>
              </a:ext>
            </a:extLst>
          </p:cNvPr>
          <p:cNvPicPr>
            <a:picLocks noChangeAspect="1"/>
          </p:cNvPicPr>
          <p:nvPr/>
        </p:nvPicPr>
        <p:blipFill>
          <a:blip r:embed="rId5"/>
          <a:stretch>
            <a:fillRect/>
          </a:stretch>
        </p:blipFill>
        <p:spPr>
          <a:xfrm>
            <a:off x="2641486" y="1652906"/>
            <a:ext cx="1474138" cy="2000616"/>
          </a:xfrm>
          <a:prstGeom prst="rect">
            <a:avLst/>
          </a:prstGeom>
        </p:spPr>
      </p:pic>
      <p:pic>
        <p:nvPicPr>
          <p:cNvPr id="51" name="Picture 50" descr="A screenshot of a video game&#10;&#10;Description automatically generated with medium confidence">
            <a:extLst>
              <a:ext uri="{FF2B5EF4-FFF2-40B4-BE49-F238E27FC236}">
                <a16:creationId xmlns:a16="http://schemas.microsoft.com/office/drawing/2014/main" id="{CFEBA9D9-AA80-04CD-5D60-D9B252DAB7D5}"/>
              </a:ext>
            </a:extLst>
          </p:cNvPr>
          <p:cNvPicPr>
            <a:picLocks noChangeAspect="1"/>
          </p:cNvPicPr>
          <p:nvPr/>
        </p:nvPicPr>
        <p:blipFill>
          <a:blip r:embed="rId6"/>
          <a:stretch>
            <a:fillRect/>
          </a:stretch>
        </p:blipFill>
        <p:spPr>
          <a:xfrm>
            <a:off x="4430188" y="1652906"/>
            <a:ext cx="1474138" cy="2000616"/>
          </a:xfrm>
          <a:prstGeom prst="rect">
            <a:avLst/>
          </a:prstGeom>
        </p:spPr>
      </p:pic>
      <p:pic>
        <p:nvPicPr>
          <p:cNvPr id="53" name="Picture 52" descr="A screenshot of a game&#10;&#10;Description automatically generated with medium confidence">
            <a:extLst>
              <a:ext uri="{FF2B5EF4-FFF2-40B4-BE49-F238E27FC236}">
                <a16:creationId xmlns:a16="http://schemas.microsoft.com/office/drawing/2014/main" id="{93177DDF-A872-DBD8-E834-A59C9F59470E}"/>
              </a:ext>
            </a:extLst>
          </p:cNvPr>
          <p:cNvPicPr>
            <a:picLocks noChangeAspect="1"/>
          </p:cNvPicPr>
          <p:nvPr/>
        </p:nvPicPr>
        <p:blipFill>
          <a:blip r:embed="rId7"/>
          <a:stretch>
            <a:fillRect/>
          </a:stretch>
        </p:blipFill>
        <p:spPr>
          <a:xfrm>
            <a:off x="6161014" y="1652906"/>
            <a:ext cx="1476909" cy="2000616"/>
          </a:xfrm>
          <a:prstGeom prst="rect">
            <a:avLst/>
          </a:prstGeom>
        </p:spPr>
      </p:pic>
      <p:pic>
        <p:nvPicPr>
          <p:cNvPr id="55" name="Picture 54" descr="A screenshot of a video game&#10;&#10;Description automatically generated">
            <a:extLst>
              <a:ext uri="{FF2B5EF4-FFF2-40B4-BE49-F238E27FC236}">
                <a16:creationId xmlns:a16="http://schemas.microsoft.com/office/drawing/2014/main" id="{130D332B-C423-1153-53A3-B97EBD9B66CF}"/>
              </a:ext>
            </a:extLst>
          </p:cNvPr>
          <p:cNvPicPr>
            <a:picLocks noChangeAspect="1"/>
          </p:cNvPicPr>
          <p:nvPr/>
        </p:nvPicPr>
        <p:blipFill>
          <a:blip r:embed="rId8"/>
          <a:stretch>
            <a:fillRect/>
          </a:stretch>
        </p:blipFill>
        <p:spPr>
          <a:xfrm>
            <a:off x="7952487" y="1650412"/>
            <a:ext cx="1474138" cy="2003387"/>
          </a:xfrm>
          <a:prstGeom prst="rect">
            <a:avLst/>
          </a:prstGeom>
        </p:spPr>
      </p:pic>
      <p:pic>
        <p:nvPicPr>
          <p:cNvPr id="57" name="Picture 56" descr="A screenshot of a video game&#10;&#10;Description automatically generated">
            <a:extLst>
              <a:ext uri="{FF2B5EF4-FFF2-40B4-BE49-F238E27FC236}">
                <a16:creationId xmlns:a16="http://schemas.microsoft.com/office/drawing/2014/main" id="{60B42D55-4DAF-6ADD-BE6E-D9B580AA87EE}"/>
              </a:ext>
            </a:extLst>
          </p:cNvPr>
          <p:cNvPicPr>
            <a:picLocks noChangeAspect="1"/>
          </p:cNvPicPr>
          <p:nvPr/>
        </p:nvPicPr>
        <p:blipFill>
          <a:blip r:embed="rId9"/>
          <a:stretch>
            <a:fillRect/>
          </a:stretch>
        </p:blipFill>
        <p:spPr>
          <a:xfrm>
            <a:off x="9683168" y="1643501"/>
            <a:ext cx="1476909" cy="2000616"/>
          </a:xfrm>
          <a:prstGeom prst="rect">
            <a:avLst/>
          </a:prstGeom>
        </p:spPr>
      </p:pic>
      <p:grpSp>
        <p:nvGrpSpPr>
          <p:cNvPr id="58" name="Group 57">
            <a:extLst>
              <a:ext uri="{FF2B5EF4-FFF2-40B4-BE49-F238E27FC236}">
                <a16:creationId xmlns:a16="http://schemas.microsoft.com/office/drawing/2014/main" id="{69EE0B9B-E5F8-4E9C-B8FB-FC209BA4B9D8}"/>
              </a:ext>
            </a:extLst>
          </p:cNvPr>
          <p:cNvGrpSpPr/>
          <p:nvPr/>
        </p:nvGrpSpPr>
        <p:grpSpPr>
          <a:xfrm>
            <a:off x="1577296" y="3961704"/>
            <a:ext cx="9582781" cy="493227"/>
            <a:chOff x="1577296" y="3961704"/>
            <a:chExt cx="9582781" cy="493227"/>
          </a:xfrm>
        </p:grpSpPr>
        <p:pic>
          <p:nvPicPr>
            <p:cNvPr id="6" name="Picture 5">
              <a:extLst>
                <a:ext uri="{FF2B5EF4-FFF2-40B4-BE49-F238E27FC236}">
                  <a16:creationId xmlns:a16="http://schemas.microsoft.com/office/drawing/2014/main" id="{FFA154ED-9E22-B276-5919-C5B2FB0E03DE}"/>
                </a:ext>
              </a:extLst>
            </p:cNvPr>
            <p:cNvPicPr>
              <a:picLocks noChangeAspect="1"/>
            </p:cNvPicPr>
            <p:nvPr/>
          </p:nvPicPr>
          <p:blipFill>
            <a:blip r:embed="rId10"/>
            <a:stretch>
              <a:fillRect/>
            </a:stretch>
          </p:blipFill>
          <p:spPr>
            <a:xfrm>
              <a:off x="1577296" y="3961704"/>
              <a:ext cx="7741995" cy="493227"/>
            </a:xfrm>
            <a:prstGeom prst="rect">
              <a:avLst/>
            </a:prstGeom>
          </p:spPr>
        </p:pic>
        <p:pic>
          <p:nvPicPr>
            <p:cNvPr id="25" name="Picture 24">
              <a:extLst>
                <a:ext uri="{FF2B5EF4-FFF2-40B4-BE49-F238E27FC236}">
                  <a16:creationId xmlns:a16="http://schemas.microsoft.com/office/drawing/2014/main" id="{CCDCE0E4-10D3-E362-D309-DB66CC6BCFB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463" b="95522" l="7353" r="89706">
                          <a14:foregroundMark x1="36765" y1="31343" x2="10294" y2="14925"/>
                          <a14:foregroundMark x1="7353" y1="11940" x2="10294" y2="92537"/>
                          <a14:foregroundMark x1="11765" y1="95522" x2="82353" y2="91045"/>
                          <a14:foregroundMark x1="85294" y1="91045" x2="89706" y2="8955"/>
                          <a14:foregroundMark x1="52941" y1="43284" x2="26471" y2="41791"/>
                          <a14:foregroundMark x1="25000" y1="43284" x2="44118" y2="44776"/>
                        </a14:backgroundRemoval>
                      </a14:imgEffect>
                    </a14:imgLayer>
                  </a14:imgProps>
                </a:ext>
              </a:extLst>
            </a:blip>
            <a:stretch>
              <a:fillRect/>
            </a:stretch>
          </p:blipFill>
          <p:spPr>
            <a:xfrm>
              <a:off x="10794704" y="3961704"/>
              <a:ext cx="365373" cy="360000"/>
            </a:xfrm>
            <a:prstGeom prst="rect">
              <a:avLst/>
            </a:prstGeom>
          </p:spPr>
        </p:pic>
        <p:sp>
          <p:nvSpPr>
            <p:cNvPr id="26" name="Rectangle: Rounded Corners 25">
              <a:extLst>
                <a:ext uri="{FF2B5EF4-FFF2-40B4-BE49-F238E27FC236}">
                  <a16:creationId xmlns:a16="http://schemas.microsoft.com/office/drawing/2014/main" id="{DA5DB833-2B2B-949D-5EB8-8A4ADF40C5C1}"/>
                </a:ext>
              </a:extLst>
            </p:cNvPr>
            <p:cNvSpPr>
              <a:spLocks/>
            </p:cNvSpPr>
            <p:nvPr/>
          </p:nvSpPr>
          <p:spPr>
            <a:xfrm>
              <a:off x="10434704" y="3979224"/>
              <a:ext cx="360000" cy="34248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AU" sz="1400" dirty="0">
                  <a:solidFill>
                    <a:schemeClr val="tx1"/>
                  </a:solidFill>
                  <a:latin typeface="Minecraftia" panose="00000400000000000000" pitchFamily="2" charset="0"/>
                  <a:cs typeface="Minecraftia" panose="00000400000000000000" pitchFamily="2" charset="0"/>
                </a:rPr>
                <a:t>6</a:t>
              </a:r>
            </a:p>
          </p:txBody>
        </p:sp>
      </p:grpSp>
      <p:pic>
        <p:nvPicPr>
          <p:cNvPr id="10" name="Picture 9">
            <a:extLst>
              <a:ext uri="{FF2B5EF4-FFF2-40B4-BE49-F238E27FC236}">
                <a16:creationId xmlns:a16="http://schemas.microsoft.com/office/drawing/2014/main" id="{CE2E7862-6FBD-3382-1690-42670C667DF9}"/>
              </a:ext>
            </a:extLst>
          </p:cNvPr>
          <p:cNvPicPr>
            <a:picLocks noChangeAspect="1"/>
          </p:cNvPicPr>
          <p:nvPr/>
        </p:nvPicPr>
        <p:blipFill>
          <a:blip r:embed="rId13"/>
          <a:stretch>
            <a:fillRect/>
          </a:stretch>
        </p:blipFill>
        <p:spPr>
          <a:xfrm>
            <a:off x="286514" y="6016516"/>
            <a:ext cx="5588357" cy="704855"/>
          </a:xfrm>
          <a:prstGeom prst="rect">
            <a:avLst/>
          </a:prstGeom>
        </p:spPr>
      </p:pic>
    </p:spTree>
    <p:extLst>
      <p:ext uri="{BB962C8B-B14F-4D97-AF65-F5344CB8AC3E}">
        <p14:creationId xmlns:p14="http://schemas.microsoft.com/office/powerpoint/2010/main" val="410983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1.11111E-6 L 0.00156 0.32894 " pathEditMode="relative" rAng="0" ptsTypes="AA">
                                      <p:cBhvr>
                                        <p:cTn id="6" dur="2000" fill="hold"/>
                                        <p:tgtEl>
                                          <p:spTgt spid="47"/>
                                        </p:tgtEl>
                                        <p:attrNameLst>
                                          <p:attrName>ppt_x</p:attrName>
                                          <p:attrName>ppt_y</p:attrName>
                                        </p:attrNameLst>
                                      </p:cBhvr>
                                      <p:rCtr x="78" y="1643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0091 0.00162 L -0.57852 0.32986 " pathEditMode="relative" rAng="0" ptsTypes="AA">
                                      <p:cBhvr>
                                        <p:cTn id="10" dur="2000" fill="hold"/>
                                        <p:tgtEl>
                                          <p:spTgt spid="57"/>
                                        </p:tgtEl>
                                        <p:attrNameLst>
                                          <p:attrName>ppt_x</p:attrName>
                                          <p:attrName>ppt_y</p:attrName>
                                        </p:attrNameLst>
                                      </p:cBhvr>
                                      <p:rCtr x="-28880" y="1641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58333E-6 4.44444E-6 L -0.1431 0.32824 " pathEditMode="relative" rAng="0" ptsTypes="AA">
                                      <p:cBhvr>
                                        <p:cTn id="14" dur="2000" fill="hold"/>
                                        <p:tgtEl>
                                          <p:spTgt spid="53"/>
                                        </p:tgtEl>
                                        <p:attrNameLst>
                                          <p:attrName>ppt_x</p:attrName>
                                          <p:attrName>ppt_y</p:attrName>
                                        </p:attrNameLst>
                                      </p:cBhvr>
                                      <p:rCtr x="-7161" y="16412"/>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08333E-7 4.44444E-6 L -0.14505 0.32986 " pathEditMode="relative" rAng="0" ptsTypes="AA">
                                      <p:cBhvr>
                                        <p:cTn id="18" dur="2000" fill="hold"/>
                                        <p:tgtEl>
                                          <p:spTgt spid="55"/>
                                        </p:tgtEl>
                                        <p:attrNameLst>
                                          <p:attrName>ppt_x</p:attrName>
                                          <p:attrName>ppt_y</p:attrName>
                                        </p:attrNameLst>
                                      </p:cBhvr>
                                      <p:rCtr x="-7253" y="16481"/>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33333E-6 4.44444E-6 L 0.43763 0.32939 " pathEditMode="relative" rAng="0" ptsTypes="AA">
                                      <p:cBhvr>
                                        <p:cTn id="22" dur="2000" fill="hold"/>
                                        <p:tgtEl>
                                          <p:spTgt spid="49"/>
                                        </p:tgtEl>
                                        <p:attrNameLst>
                                          <p:attrName>ppt_x</p:attrName>
                                          <p:attrName>ppt_y</p:attrName>
                                        </p:attrNameLst>
                                      </p:cBhvr>
                                      <p:rCtr x="21875" y="16458"/>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875E-6 4.44444E-6 L 0.43203 0.32754 " pathEditMode="relative" rAng="0" ptsTypes="AA">
                                      <p:cBhvr>
                                        <p:cTn id="26" dur="2000" fill="hold"/>
                                        <p:tgtEl>
                                          <p:spTgt spid="51"/>
                                        </p:tgtEl>
                                        <p:attrNameLst>
                                          <p:attrName>ppt_x</p:attrName>
                                          <p:attrName>ppt_y</p:attrName>
                                        </p:attrNameLst>
                                      </p:cBhvr>
                                      <p:rCtr x="21602" y="16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E5CA6-6D2B-54AD-EC9F-A42B4121340E}"/>
              </a:ext>
            </a:extLst>
          </p:cNvPr>
          <p:cNvSpPr>
            <a:spLocks noGrp="1"/>
          </p:cNvSpPr>
          <p:nvPr>
            <p:ph type="ctrTitle"/>
          </p:nvPr>
        </p:nvSpPr>
        <p:spPr>
          <a:xfrm>
            <a:off x="1619624" y="1644361"/>
            <a:ext cx="8952751" cy="2047284"/>
          </a:xfrm>
        </p:spPr>
        <p:txBody>
          <a:bodyPr/>
          <a:lstStyle/>
          <a:p>
            <a:pPr>
              <a:lnSpc>
                <a:spcPct val="100000"/>
              </a:lnSpc>
            </a:pPr>
            <a:r>
              <a:rPr lang="en-AU" dirty="0"/>
              <a:t>Beginners</a:t>
            </a:r>
            <a:br>
              <a:rPr lang="en-AU" dirty="0"/>
            </a:br>
            <a:r>
              <a:rPr lang="en-AU" sz="4800" dirty="0"/>
              <a:t>Identifying Errors</a:t>
            </a:r>
          </a:p>
        </p:txBody>
      </p:sp>
      <p:grpSp>
        <p:nvGrpSpPr>
          <p:cNvPr id="6" name="Group 5">
            <a:extLst>
              <a:ext uri="{FF2B5EF4-FFF2-40B4-BE49-F238E27FC236}">
                <a16:creationId xmlns:a16="http://schemas.microsoft.com/office/drawing/2014/main" id="{BF117F71-928D-CBDF-07C4-D35288BE36F8}"/>
              </a:ext>
            </a:extLst>
          </p:cNvPr>
          <p:cNvGrpSpPr>
            <a:grpSpLocks noGrp="1" noUngrp="1" noRot="1" noMove="1" noResize="1"/>
          </p:cNvGrpSpPr>
          <p:nvPr/>
        </p:nvGrpSpPr>
        <p:grpSpPr>
          <a:xfrm>
            <a:off x="8102505" y="1151363"/>
            <a:ext cx="3593891" cy="2277637"/>
            <a:chOff x="5335013" y="4215395"/>
            <a:chExt cx="3593891" cy="2277637"/>
          </a:xfrm>
        </p:grpSpPr>
        <p:pic>
          <p:nvPicPr>
            <p:cNvPr id="7" name="Picture 6" descr="A screenshot of a video game&#10;&#10;Description automatically generated">
              <a:extLst>
                <a:ext uri="{FF2B5EF4-FFF2-40B4-BE49-F238E27FC236}">
                  <a16:creationId xmlns:a16="http://schemas.microsoft.com/office/drawing/2014/main" id="{5208C93E-9B3C-A180-14D3-6AED5509D7CC}"/>
                </a:ext>
              </a:extLst>
            </p:cNvPr>
            <p:cNvPicPr>
              <a:picLocks noGrp="1" noRot="1" noChangeAspect="1" noMove="1" noResize="1" noEditPoints="1" noAdjustHandles="1" noChangeArrowheads="1" noChangeShapeType="1" noCrop="1"/>
            </p:cNvPicPr>
            <p:nvPr/>
          </p:nvPicPr>
          <p:blipFill>
            <a:blip r:embed="rId2"/>
            <a:stretch>
              <a:fillRect/>
            </a:stretch>
          </p:blipFill>
          <p:spPr>
            <a:xfrm>
              <a:off x="5335013" y="4466165"/>
              <a:ext cx="1493956" cy="2026867"/>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perspectiveFront" fov="5400000">
                <a:rot lat="0" lon="20999997" rev="1500000"/>
              </a:camera>
              <a:lightRig rig="threePt" dir="t"/>
            </a:scene3d>
          </p:spPr>
        </p:pic>
        <p:pic>
          <p:nvPicPr>
            <p:cNvPr id="8" name="Picture 7" descr="A screenshot of a video game&#10;&#10;Description automatically generated">
              <a:extLst>
                <a:ext uri="{FF2B5EF4-FFF2-40B4-BE49-F238E27FC236}">
                  <a16:creationId xmlns:a16="http://schemas.microsoft.com/office/drawing/2014/main" id="{1EFDA9EB-79FC-4FCB-53C1-1848E2A2DCC7}"/>
                </a:ext>
              </a:extLst>
            </p:cNvPr>
            <p:cNvPicPr>
              <a:picLocks noGrp="1" noRot="1" noChangeAspect="1" noMove="1" noResize="1" noEditPoints="1" noAdjustHandles="1" noChangeArrowheads="1" noChangeShapeType="1" noCrop="1"/>
            </p:cNvPicPr>
            <p:nvPr/>
          </p:nvPicPr>
          <p:blipFill>
            <a:blip r:embed="rId3"/>
            <a:stretch>
              <a:fillRect/>
            </a:stretch>
          </p:blipFill>
          <p:spPr>
            <a:xfrm rot="20973884">
              <a:off x="6046553" y="4215395"/>
              <a:ext cx="1510833" cy="204976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perspectiveFront" fov="2700000">
                <a:rot lat="21156549" lon="20664100" rev="282011"/>
              </a:camera>
              <a:lightRig rig="threePt" dir="t"/>
            </a:scene3d>
          </p:spPr>
        </p:pic>
        <p:pic>
          <p:nvPicPr>
            <p:cNvPr id="9" name="Picture 8" descr="A screenshot of a video game&#10;&#10;Description automatically generated">
              <a:extLst>
                <a:ext uri="{FF2B5EF4-FFF2-40B4-BE49-F238E27FC236}">
                  <a16:creationId xmlns:a16="http://schemas.microsoft.com/office/drawing/2014/main" id="{3035A56D-4280-8C61-57D2-79A0BCB00379}"/>
                </a:ext>
              </a:extLst>
            </p:cNvPr>
            <p:cNvPicPr>
              <a:picLocks noGrp="1" noRot="1" noChangeAspect="1" noMove="1" noResize="1" noEditPoints="1" noAdjustHandles="1" noChangeArrowheads="1" noChangeShapeType="1" noCrop="1"/>
            </p:cNvPicPr>
            <p:nvPr/>
          </p:nvPicPr>
          <p:blipFill>
            <a:blip r:embed="rId4"/>
            <a:stretch>
              <a:fillRect/>
            </a:stretch>
          </p:blipFill>
          <p:spPr>
            <a:xfrm rot="388684">
              <a:off x="6640770" y="4243217"/>
              <a:ext cx="1542500" cy="209272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perspectiveFront" fov="900000">
                <a:rot lat="20689495" lon="21450326" rev="21359279"/>
              </a:camera>
              <a:lightRig rig="threePt" dir="t"/>
            </a:scene3d>
          </p:spPr>
        </p:pic>
        <p:pic>
          <p:nvPicPr>
            <p:cNvPr id="10" name="Picture 9" descr="A screenshot of a video game&#10;&#10;Description automatically generated">
              <a:extLst>
                <a:ext uri="{FF2B5EF4-FFF2-40B4-BE49-F238E27FC236}">
                  <a16:creationId xmlns:a16="http://schemas.microsoft.com/office/drawing/2014/main" id="{56F00F26-7A8A-3855-6A28-E143FBFE5089}"/>
                </a:ext>
              </a:extLst>
            </p:cNvPr>
            <p:cNvPicPr>
              <a:picLocks noGrp="1" noRot="1" noChangeAspect="1" noMove="1" noResize="1" noEditPoints="1" noAdjustHandles="1" noChangeArrowheads="1" noChangeShapeType="1" noCrop="1"/>
            </p:cNvPicPr>
            <p:nvPr/>
          </p:nvPicPr>
          <p:blipFill>
            <a:blip r:embed="rId5"/>
            <a:stretch>
              <a:fillRect/>
            </a:stretch>
          </p:blipFill>
          <p:spPr>
            <a:xfrm>
              <a:off x="7451826" y="4466165"/>
              <a:ext cx="1477078" cy="200397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perspectiveFront">
                <a:rot lat="579356" lon="21443218" rev="20686751"/>
              </a:camera>
              <a:lightRig rig="threePt" dir="t"/>
            </a:scene3d>
          </p:spPr>
        </p:pic>
      </p:grpSp>
    </p:spTree>
    <p:extLst>
      <p:ext uri="{BB962C8B-B14F-4D97-AF65-F5344CB8AC3E}">
        <p14:creationId xmlns:p14="http://schemas.microsoft.com/office/powerpoint/2010/main" val="2540900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een and blue rectangle with a black background&#10;&#10;Description automatically generated">
            <a:extLst>
              <a:ext uri="{FF2B5EF4-FFF2-40B4-BE49-F238E27FC236}">
                <a16:creationId xmlns:a16="http://schemas.microsoft.com/office/drawing/2014/main" id="{3411BBFD-61EB-F8BD-9CD7-34D8994082E7}"/>
              </a:ext>
            </a:extLst>
          </p:cNvPr>
          <p:cNvPicPr>
            <a:picLocks noChangeAspect="1"/>
          </p:cNvPicPr>
          <p:nvPr/>
        </p:nvPicPr>
        <p:blipFill>
          <a:blip r:embed="rId3"/>
          <a:stretch>
            <a:fillRect/>
          </a:stretch>
        </p:blipFill>
        <p:spPr>
          <a:xfrm>
            <a:off x="1597026" y="2790382"/>
            <a:ext cx="8462439" cy="2000616"/>
          </a:xfrm>
          <a:prstGeom prst="rect">
            <a:avLst/>
          </a:prstGeom>
        </p:spPr>
      </p:pic>
      <p:sp>
        <p:nvSpPr>
          <p:cNvPr id="5" name="TextBox 4">
            <a:extLst>
              <a:ext uri="{FF2B5EF4-FFF2-40B4-BE49-F238E27FC236}">
                <a16:creationId xmlns:a16="http://schemas.microsoft.com/office/drawing/2014/main" id="{2DB77AD2-A86C-A29B-3167-F91F96AFBB33}"/>
              </a:ext>
            </a:extLst>
          </p:cNvPr>
          <p:cNvSpPr txBox="1"/>
          <p:nvPr/>
        </p:nvSpPr>
        <p:spPr>
          <a:xfrm>
            <a:off x="914030" y="967219"/>
            <a:ext cx="9564353" cy="584775"/>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What’s wrong with this algorithm?</a:t>
            </a:r>
          </a:p>
        </p:txBody>
      </p:sp>
      <p:sp>
        <p:nvSpPr>
          <p:cNvPr id="23" name="Rectangle: Rounded Corners 22">
            <a:extLst>
              <a:ext uri="{FF2B5EF4-FFF2-40B4-BE49-F238E27FC236}">
                <a16:creationId xmlns:a16="http://schemas.microsoft.com/office/drawing/2014/main" id="{F5990CAC-AEE2-2108-D5F6-D960B21A0B46}"/>
              </a:ext>
            </a:extLst>
          </p:cNvPr>
          <p:cNvSpPr/>
          <p:nvPr/>
        </p:nvSpPr>
        <p:spPr>
          <a:xfrm>
            <a:off x="4962615" y="2575118"/>
            <a:ext cx="3495585" cy="2392326"/>
          </a:xfrm>
          <a:prstGeom prst="roundRect">
            <a:avLst/>
          </a:prstGeom>
          <a:noFill/>
          <a:ln w="76200">
            <a:solidFill>
              <a:srgbClr val="6CC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err="1"/>
          </a:p>
        </p:txBody>
      </p:sp>
      <p:pic>
        <p:nvPicPr>
          <p:cNvPr id="18" name="Picture 17" descr="A screenshot of a video game&#10;&#10;Description automatically generated">
            <a:extLst>
              <a:ext uri="{FF2B5EF4-FFF2-40B4-BE49-F238E27FC236}">
                <a16:creationId xmlns:a16="http://schemas.microsoft.com/office/drawing/2014/main" id="{5DC50757-0285-6C92-945F-4C6E23BCE31F}"/>
              </a:ext>
            </a:extLst>
          </p:cNvPr>
          <p:cNvPicPr>
            <a:picLocks noChangeAspect="1"/>
          </p:cNvPicPr>
          <p:nvPr/>
        </p:nvPicPr>
        <p:blipFill>
          <a:blip r:embed="rId4"/>
          <a:stretch>
            <a:fillRect/>
          </a:stretch>
        </p:blipFill>
        <p:spPr>
          <a:xfrm>
            <a:off x="6776734" y="2790382"/>
            <a:ext cx="1476909" cy="2000616"/>
          </a:xfrm>
          <a:prstGeom prst="rect">
            <a:avLst/>
          </a:prstGeom>
        </p:spPr>
      </p:pic>
      <p:pic>
        <p:nvPicPr>
          <p:cNvPr id="20" name="Picture 19" descr="A screenshot of a video game&#10;&#10;Description automatically generated">
            <a:extLst>
              <a:ext uri="{FF2B5EF4-FFF2-40B4-BE49-F238E27FC236}">
                <a16:creationId xmlns:a16="http://schemas.microsoft.com/office/drawing/2014/main" id="{6156E2EF-A2A1-829C-7C31-25594221A0AB}"/>
              </a:ext>
            </a:extLst>
          </p:cNvPr>
          <p:cNvPicPr>
            <a:picLocks noChangeAspect="1"/>
          </p:cNvPicPr>
          <p:nvPr/>
        </p:nvPicPr>
        <p:blipFill>
          <a:blip r:embed="rId5"/>
          <a:stretch>
            <a:fillRect/>
          </a:stretch>
        </p:blipFill>
        <p:spPr>
          <a:xfrm>
            <a:off x="5131220" y="2790382"/>
            <a:ext cx="1476909" cy="2000616"/>
          </a:xfrm>
          <a:prstGeom prst="rect">
            <a:avLst/>
          </a:prstGeom>
        </p:spPr>
      </p:pic>
      <p:sp>
        <p:nvSpPr>
          <p:cNvPr id="21" name="Rectangle: Rounded Corners 20">
            <a:extLst>
              <a:ext uri="{FF2B5EF4-FFF2-40B4-BE49-F238E27FC236}">
                <a16:creationId xmlns:a16="http://schemas.microsoft.com/office/drawing/2014/main" id="{3910DA6A-80C4-B679-3DEB-77C4EA1FC340}"/>
              </a:ext>
            </a:extLst>
          </p:cNvPr>
          <p:cNvSpPr/>
          <p:nvPr/>
        </p:nvSpPr>
        <p:spPr>
          <a:xfrm>
            <a:off x="5893291" y="2870122"/>
            <a:ext cx="599374" cy="345692"/>
          </a:xfrm>
          <a:prstGeom prst="roundRect">
            <a:avLst/>
          </a:prstGeom>
          <a:solidFill>
            <a:srgbClr val="6CC34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bIns="252000" rtlCol="0" anchor="ctr"/>
          <a:lstStyle/>
          <a:p>
            <a:pPr algn="ctr">
              <a:lnSpc>
                <a:spcPct val="200000"/>
              </a:lnSpc>
            </a:pPr>
            <a:r>
              <a:rPr lang="en-AU" sz="1400" dirty="0">
                <a:solidFill>
                  <a:schemeClr val="tx1"/>
                </a:solidFill>
                <a:latin typeface="Minecraftia" panose="00000400000000000000" pitchFamily="2" charset="0"/>
                <a:cs typeface="Minecraftia" panose="00000400000000000000" pitchFamily="2" charset="0"/>
              </a:rPr>
              <a:t>✔️</a:t>
            </a:r>
          </a:p>
        </p:txBody>
      </p:sp>
      <p:sp>
        <p:nvSpPr>
          <p:cNvPr id="22" name="Rectangle: Rounded Corners 21">
            <a:extLst>
              <a:ext uri="{FF2B5EF4-FFF2-40B4-BE49-F238E27FC236}">
                <a16:creationId xmlns:a16="http://schemas.microsoft.com/office/drawing/2014/main" id="{A8FAA476-0689-993A-E08B-00F8A3E391B2}"/>
              </a:ext>
            </a:extLst>
          </p:cNvPr>
          <p:cNvSpPr/>
          <p:nvPr/>
        </p:nvSpPr>
        <p:spPr>
          <a:xfrm>
            <a:off x="7554944" y="2870122"/>
            <a:ext cx="599374" cy="345692"/>
          </a:xfrm>
          <a:prstGeom prst="roundRect">
            <a:avLst/>
          </a:prstGeom>
          <a:solidFill>
            <a:srgbClr val="6CC34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bIns="252000" rtlCol="0" anchor="ctr"/>
          <a:lstStyle/>
          <a:p>
            <a:pPr algn="ctr">
              <a:lnSpc>
                <a:spcPct val="200000"/>
              </a:lnSpc>
            </a:pPr>
            <a:r>
              <a:rPr lang="en-AU" sz="1400" dirty="0">
                <a:solidFill>
                  <a:schemeClr val="tx1"/>
                </a:solidFill>
                <a:latin typeface="Minecraftia" panose="00000400000000000000" pitchFamily="2" charset="0"/>
                <a:cs typeface="Minecraftia" panose="00000400000000000000" pitchFamily="2" charset="0"/>
              </a:rPr>
              <a:t>✔️</a:t>
            </a:r>
          </a:p>
        </p:txBody>
      </p:sp>
      <p:sp>
        <p:nvSpPr>
          <p:cNvPr id="25" name="TextBox 24">
            <a:extLst>
              <a:ext uri="{FF2B5EF4-FFF2-40B4-BE49-F238E27FC236}">
                <a16:creationId xmlns:a16="http://schemas.microsoft.com/office/drawing/2014/main" id="{64705EAE-D8BA-CB0F-314A-D6350C9806BE}"/>
              </a:ext>
            </a:extLst>
          </p:cNvPr>
          <p:cNvSpPr txBox="1"/>
          <p:nvPr/>
        </p:nvSpPr>
        <p:spPr>
          <a:xfrm>
            <a:off x="914030" y="1529617"/>
            <a:ext cx="9564353" cy="954107"/>
          </a:xfrm>
          <a:prstGeom prst="rect">
            <a:avLst/>
          </a:prstGeom>
          <a:noFill/>
        </p:spPr>
        <p:txBody>
          <a:bodyPr wrap="square" rtlCol="0">
            <a:spAutoFit/>
          </a:bodyPr>
          <a:lstStyle/>
          <a:p>
            <a:r>
              <a:rPr lang="en-AU" sz="2800" i="1" dirty="0">
                <a:latin typeface="Tahoma" panose="020B0604030504040204" pitchFamily="34" charset="0"/>
                <a:ea typeface="Tahoma" panose="020B0604030504040204" pitchFamily="34" charset="0"/>
                <a:cs typeface="Tahoma" panose="020B0604030504040204" pitchFamily="34" charset="0"/>
              </a:rPr>
              <a:t>Identify the problem and use your coding cards to show the correct algorithm.</a:t>
            </a:r>
          </a:p>
        </p:txBody>
      </p:sp>
      <p:pic>
        <p:nvPicPr>
          <p:cNvPr id="9" name="Picture 8">
            <a:extLst>
              <a:ext uri="{FF2B5EF4-FFF2-40B4-BE49-F238E27FC236}">
                <a16:creationId xmlns:a16="http://schemas.microsoft.com/office/drawing/2014/main" id="{202E472E-AB75-E921-67BF-3222AD1205B1}"/>
              </a:ext>
            </a:extLst>
          </p:cNvPr>
          <p:cNvPicPr>
            <a:picLocks noChangeAspect="1"/>
          </p:cNvPicPr>
          <p:nvPr/>
        </p:nvPicPr>
        <p:blipFill>
          <a:blip r:embed="rId6"/>
          <a:stretch>
            <a:fillRect/>
          </a:stretch>
        </p:blipFill>
        <p:spPr>
          <a:xfrm>
            <a:off x="286514" y="6016516"/>
            <a:ext cx="5588357" cy="704855"/>
          </a:xfrm>
          <a:prstGeom prst="rect">
            <a:avLst/>
          </a:prstGeom>
        </p:spPr>
      </p:pic>
    </p:spTree>
    <p:extLst>
      <p:ext uri="{BB962C8B-B14F-4D97-AF65-F5344CB8AC3E}">
        <p14:creationId xmlns:p14="http://schemas.microsoft.com/office/powerpoint/2010/main" val="251247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37" presetClass="path" presetSubtype="0" accel="50000" decel="50000" fill="hold" nodeType="withEffect">
                                  <p:stCondLst>
                                    <p:cond delay="0"/>
                                  </p:stCondLst>
                                  <p:childTnLst>
                                    <p:animMotion origin="layout" path="M 3.75E-6 2.22222E-6 L -0.03633 0.04004 C -0.04388 0.04907 -0.05534 0.05393 -0.06719 0.05393 C -0.08073 0.05393 -0.09167 0.04907 -0.09922 0.04004 L -0.13542 2.22222E-6 " pathEditMode="relative" rAng="0" ptsTypes="AAAAA">
                                      <p:cBhvr>
                                        <p:cTn id="9" dur="2000" fill="hold"/>
                                        <p:tgtEl>
                                          <p:spTgt spid="18"/>
                                        </p:tgtEl>
                                        <p:attrNameLst>
                                          <p:attrName>ppt_x</p:attrName>
                                          <p:attrName>ppt_y</p:attrName>
                                        </p:attrNameLst>
                                      </p:cBhvr>
                                      <p:rCtr x="-6771" y="2685"/>
                                    </p:animMotion>
                                  </p:childTnLst>
                                </p:cTn>
                              </p:par>
                              <p:par>
                                <p:cTn id="10" presetID="37" presetClass="path" presetSubtype="0" accel="50000" decel="50000" fill="hold" nodeType="withEffect">
                                  <p:stCondLst>
                                    <p:cond delay="0"/>
                                  </p:stCondLst>
                                  <p:childTnLst>
                                    <p:animMotion origin="layout" path="M -0.00039 2.22222E-6 L 0.03594 0.04004 C 0.04349 0.04907 0.05482 0.05393 0.0668 0.05393 C 0.08034 0.05393 0.09128 0.04907 0.09883 0.04004 L 0.13529 2.22222E-6 " pathEditMode="relative" rAng="0" ptsTypes="AAAAA">
                                      <p:cBhvr>
                                        <p:cTn id="11" dur="2000" fill="hold"/>
                                        <p:tgtEl>
                                          <p:spTgt spid="20"/>
                                        </p:tgtEl>
                                        <p:attrNameLst>
                                          <p:attrName>ppt_x</p:attrName>
                                          <p:attrName>ppt_y</p:attrName>
                                        </p:attrNameLst>
                                      </p:cBhvr>
                                      <p:rCtr x="6784" y="2685"/>
                                    </p:animMotion>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B77AD2-A86C-A29B-3167-F91F96AFBB33}"/>
              </a:ext>
            </a:extLst>
          </p:cNvPr>
          <p:cNvSpPr txBox="1"/>
          <p:nvPr/>
        </p:nvSpPr>
        <p:spPr>
          <a:xfrm>
            <a:off x="914030" y="967219"/>
            <a:ext cx="9564353" cy="584775"/>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What’s wrong with this algorithm?</a:t>
            </a:r>
          </a:p>
        </p:txBody>
      </p:sp>
      <p:sp>
        <p:nvSpPr>
          <p:cNvPr id="6" name="TextBox 5">
            <a:extLst>
              <a:ext uri="{FF2B5EF4-FFF2-40B4-BE49-F238E27FC236}">
                <a16:creationId xmlns:a16="http://schemas.microsoft.com/office/drawing/2014/main" id="{3E108F42-9BDE-42C7-11C3-A5952AB2CB27}"/>
              </a:ext>
            </a:extLst>
          </p:cNvPr>
          <p:cNvSpPr txBox="1"/>
          <p:nvPr/>
        </p:nvSpPr>
        <p:spPr>
          <a:xfrm>
            <a:off x="914030" y="1529617"/>
            <a:ext cx="9564353" cy="954107"/>
          </a:xfrm>
          <a:prstGeom prst="rect">
            <a:avLst/>
          </a:prstGeom>
          <a:noFill/>
        </p:spPr>
        <p:txBody>
          <a:bodyPr wrap="square" rtlCol="0">
            <a:spAutoFit/>
          </a:bodyPr>
          <a:lstStyle/>
          <a:p>
            <a:r>
              <a:rPr lang="en-AU" sz="2800" i="1" dirty="0">
                <a:latin typeface="Tahoma" panose="020B0604030504040204" pitchFamily="34" charset="0"/>
                <a:ea typeface="Tahoma" panose="020B0604030504040204" pitchFamily="34" charset="0"/>
                <a:cs typeface="Tahoma" panose="020B0604030504040204" pitchFamily="34" charset="0"/>
              </a:rPr>
              <a:t>Identify the problem and use your coding cards to show the correct algorithm.</a:t>
            </a:r>
          </a:p>
        </p:txBody>
      </p:sp>
      <p:sp>
        <p:nvSpPr>
          <p:cNvPr id="23" name="Rectangle: Rounded Corners 22">
            <a:extLst>
              <a:ext uri="{FF2B5EF4-FFF2-40B4-BE49-F238E27FC236}">
                <a16:creationId xmlns:a16="http://schemas.microsoft.com/office/drawing/2014/main" id="{F5990CAC-AEE2-2108-D5F6-D960B21A0B46}"/>
              </a:ext>
            </a:extLst>
          </p:cNvPr>
          <p:cNvSpPr/>
          <p:nvPr/>
        </p:nvSpPr>
        <p:spPr>
          <a:xfrm>
            <a:off x="308986" y="2471376"/>
            <a:ext cx="1708005" cy="2392326"/>
          </a:xfrm>
          <a:prstGeom prst="roundRect">
            <a:avLst/>
          </a:prstGeom>
          <a:noFill/>
          <a:ln w="76200">
            <a:solidFill>
              <a:srgbClr val="6CC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err="1"/>
          </a:p>
        </p:txBody>
      </p:sp>
      <p:pic>
        <p:nvPicPr>
          <p:cNvPr id="13" name="Picture 12" descr="A screenshot of a video game&#10;&#10;Description automatically generated">
            <a:extLst>
              <a:ext uri="{FF2B5EF4-FFF2-40B4-BE49-F238E27FC236}">
                <a16:creationId xmlns:a16="http://schemas.microsoft.com/office/drawing/2014/main" id="{8092A109-609D-B149-D8B9-57BA372EBA95}"/>
              </a:ext>
            </a:extLst>
          </p:cNvPr>
          <p:cNvPicPr>
            <a:picLocks noChangeAspect="1"/>
          </p:cNvPicPr>
          <p:nvPr/>
        </p:nvPicPr>
        <p:blipFill>
          <a:blip r:embed="rId3"/>
          <a:stretch>
            <a:fillRect/>
          </a:stretch>
        </p:blipFill>
        <p:spPr>
          <a:xfrm>
            <a:off x="2278754" y="2653073"/>
            <a:ext cx="6683498" cy="2011700"/>
          </a:xfrm>
          <a:prstGeom prst="rect">
            <a:avLst/>
          </a:prstGeom>
        </p:spPr>
      </p:pic>
      <p:pic>
        <p:nvPicPr>
          <p:cNvPr id="16" name="Picture 15" descr="A screenshot of a video game&#10;&#10;Description automatically generated">
            <a:extLst>
              <a:ext uri="{FF2B5EF4-FFF2-40B4-BE49-F238E27FC236}">
                <a16:creationId xmlns:a16="http://schemas.microsoft.com/office/drawing/2014/main" id="{42BBAF1A-43C3-063A-47DB-637989275A20}"/>
              </a:ext>
            </a:extLst>
          </p:cNvPr>
          <p:cNvPicPr>
            <a:picLocks noChangeAspect="1"/>
          </p:cNvPicPr>
          <p:nvPr/>
        </p:nvPicPr>
        <p:blipFill>
          <a:blip r:embed="rId4"/>
          <a:stretch>
            <a:fillRect/>
          </a:stretch>
        </p:blipFill>
        <p:spPr>
          <a:xfrm>
            <a:off x="9174791" y="2658615"/>
            <a:ext cx="1476909" cy="2000616"/>
          </a:xfrm>
          <a:prstGeom prst="rect">
            <a:avLst/>
          </a:prstGeom>
        </p:spPr>
      </p:pic>
      <p:sp>
        <p:nvSpPr>
          <p:cNvPr id="4" name="Rectangle: Rounded Corners 3">
            <a:extLst>
              <a:ext uri="{FF2B5EF4-FFF2-40B4-BE49-F238E27FC236}">
                <a16:creationId xmlns:a16="http://schemas.microsoft.com/office/drawing/2014/main" id="{377F9317-609B-95F6-D7A2-E0014E2E5B19}"/>
              </a:ext>
            </a:extLst>
          </p:cNvPr>
          <p:cNvSpPr/>
          <p:nvPr/>
        </p:nvSpPr>
        <p:spPr>
          <a:xfrm>
            <a:off x="1212683" y="2737273"/>
            <a:ext cx="599374" cy="345692"/>
          </a:xfrm>
          <a:prstGeom prst="roundRect">
            <a:avLst/>
          </a:prstGeom>
          <a:solidFill>
            <a:srgbClr val="6CC34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bIns="252000" rtlCol="0" anchor="ctr"/>
          <a:lstStyle/>
          <a:p>
            <a:pPr algn="ctr">
              <a:lnSpc>
                <a:spcPct val="200000"/>
              </a:lnSpc>
            </a:pPr>
            <a:r>
              <a:rPr lang="en-AU" sz="1400" dirty="0">
                <a:solidFill>
                  <a:schemeClr val="tx1"/>
                </a:solidFill>
                <a:latin typeface="Minecraftia" panose="00000400000000000000" pitchFamily="2" charset="0"/>
                <a:cs typeface="Minecraftia" panose="00000400000000000000" pitchFamily="2" charset="0"/>
              </a:rPr>
              <a:t>✔️</a:t>
            </a:r>
          </a:p>
        </p:txBody>
      </p:sp>
      <p:pic>
        <p:nvPicPr>
          <p:cNvPr id="11" name="Picture 10">
            <a:extLst>
              <a:ext uri="{FF2B5EF4-FFF2-40B4-BE49-F238E27FC236}">
                <a16:creationId xmlns:a16="http://schemas.microsoft.com/office/drawing/2014/main" id="{05961D09-6ECC-B437-76D1-7FF681936059}"/>
              </a:ext>
            </a:extLst>
          </p:cNvPr>
          <p:cNvPicPr>
            <a:picLocks noChangeAspect="1"/>
          </p:cNvPicPr>
          <p:nvPr/>
        </p:nvPicPr>
        <p:blipFill>
          <a:blip r:embed="rId5"/>
          <a:stretch>
            <a:fillRect/>
          </a:stretch>
        </p:blipFill>
        <p:spPr>
          <a:xfrm>
            <a:off x="286514" y="6016516"/>
            <a:ext cx="5588357" cy="704855"/>
          </a:xfrm>
          <a:prstGeom prst="rect">
            <a:avLst/>
          </a:prstGeom>
        </p:spPr>
      </p:pic>
    </p:spTree>
    <p:extLst>
      <p:ext uri="{BB962C8B-B14F-4D97-AF65-F5344CB8AC3E}">
        <p14:creationId xmlns:p14="http://schemas.microsoft.com/office/powerpoint/2010/main" val="423627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37" presetClass="path" presetSubtype="0" accel="50000" decel="50000" fill="hold" nodeType="withEffect">
                                  <p:stCondLst>
                                    <p:cond delay="0"/>
                                  </p:stCondLst>
                                  <p:childTnLst>
                                    <p:animMotion origin="layout" path="M -8.33333E-7 -4.81481E-6 L -0.19232 0.18056 C -0.23229 0.2213 -0.29245 0.24329 -0.35547 0.24329 C -0.42721 0.24329 -0.48463 0.2213 -0.52461 0.18056 L -0.7168 -4.81481E-6 " pathEditMode="relative" rAng="0" ptsTypes="AAAAA">
                                      <p:cBhvr>
                                        <p:cTn id="9" dur="2000" fill="hold"/>
                                        <p:tgtEl>
                                          <p:spTgt spid="16"/>
                                        </p:tgtEl>
                                        <p:attrNameLst>
                                          <p:attrName>ppt_x</p:attrName>
                                          <p:attrName>ppt_y</p:attrName>
                                        </p:attrNameLst>
                                      </p:cBhvr>
                                      <p:rCtr x="-35846" y="12153"/>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B77AD2-A86C-A29B-3167-F91F96AFBB33}"/>
              </a:ext>
            </a:extLst>
          </p:cNvPr>
          <p:cNvSpPr txBox="1"/>
          <p:nvPr/>
        </p:nvSpPr>
        <p:spPr>
          <a:xfrm>
            <a:off x="914030" y="801907"/>
            <a:ext cx="9564353" cy="584775"/>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What’s wrong with this algorithm?</a:t>
            </a:r>
          </a:p>
        </p:txBody>
      </p:sp>
      <p:sp>
        <p:nvSpPr>
          <p:cNvPr id="6" name="TextBox 5">
            <a:extLst>
              <a:ext uri="{FF2B5EF4-FFF2-40B4-BE49-F238E27FC236}">
                <a16:creationId xmlns:a16="http://schemas.microsoft.com/office/drawing/2014/main" id="{3E108F42-9BDE-42C7-11C3-A5952AB2CB27}"/>
              </a:ext>
            </a:extLst>
          </p:cNvPr>
          <p:cNvSpPr txBox="1"/>
          <p:nvPr/>
        </p:nvSpPr>
        <p:spPr>
          <a:xfrm>
            <a:off x="914030" y="1327772"/>
            <a:ext cx="9564353" cy="954107"/>
          </a:xfrm>
          <a:prstGeom prst="rect">
            <a:avLst/>
          </a:prstGeom>
          <a:noFill/>
        </p:spPr>
        <p:txBody>
          <a:bodyPr wrap="square" rtlCol="0">
            <a:spAutoFit/>
          </a:bodyPr>
          <a:lstStyle/>
          <a:p>
            <a:r>
              <a:rPr lang="en-AU" sz="2800" i="1" dirty="0">
                <a:latin typeface="Tahoma" panose="020B0604030504040204" pitchFamily="34" charset="0"/>
                <a:ea typeface="Tahoma" panose="020B0604030504040204" pitchFamily="34" charset="0"/>
                <a:cs typeface="Tahoma" panose="020B0604030504040204" pitchFamily="34" charset="0"/>
              </a:rPr>
              <a:t>Identify the problem and use your coding cards to show the correct algorithm.</a:t>
            </a:r>
          </a:p>
        </p:txBody>
      </p:sp>
      <p:sp>
        <p:nvSpPr>
          <p:cNvPr id="23" name="Rectangle: Rounded Corners 22">
            <a:extLst>
              <a:ext uri="{FF2B5EF4-FFF2-40B4-BE49-F238E27FC236}">
                <a16:creationId xmlns:a16="http://schemas.microsoft.com/office/drawing/2014/main" id="{F5990CAC-AEE2-2108-D5F6-D960B21A0B46}"/>
              </a:ext>
            </a:extLst>
          </p:cNvPr>
          <p:cNvSpPr/>
          <p:nvPr/>
        </p:nvSpPr>
        <p:spPr>
          <a:xfrm>
            <a:off x="9710186" y="2414789"/>
            <a:ext cx="1708005" cy="2358218"/>
          </a:xfrm>
          <a:prstGeom prst="roundRect">
            <a:avLst/>
          </a:prstGeom>
          <a:noFill/>
          <a:ln w="76200">
            <a:solidFill>
              <a:srgbClr val="6CC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err="1"/>
          </a:p>
        </p:txBody>
      </p:sp>
      <p:pic>
        <p:nvPicPr>
          <p:cNvPr id="21" name="Picture 20" descr="A screenshot of a video game&#10;&#10;Description automatically generated">
            <a:extLst>
              <a:ext uri="{FF2B5EF4-FFF2-40B4-BE49-F238E27FC236}">
                <a16:creationId xmlns:a16="http://schemas.microsoft.com/office/drawing/2014/main" id="{3F43A4D4-E3CC-312B-A10C-873A7E3BD592}"/>
              </a:ext>
            </a:extLst>
          </p:cNvPr>
          <p:cNvPicPr>
            <a:picLocks noChangeAspect="1"/>
          </p:cNvPicPr>
          <p:nvPr/>
        </p:nvPicPr>
        <p:blipFill>
          <a:blip r:embed="rId3"/>
          <a:stretch>
            <a:fillRect/>
          </a:stretch>
        </p:blipFill>
        <p:spPr>
          <a:xfrm>
            <a:off x="1476634" y="2567193"/>
            <a:ext cx="9822968" cy="2008929"/>
          </a:xfrm>
          <a:prstGeom prst="rect">
            <a:avLst/>
          </a:prstGeom>
        </p:spPr>
      </p:pic>
      <p:pic>
        <p:nvPicPr>
          <p:cNvPr id="3" name="Picture 2" descr="A green rectangular sign with black text&#10;&#10;Description automatically generated">
            <a:extLst>
              <a:ext uri="{FF2B5EF4-FFF2-40B4-BE49-F238E27FC236}">
                <a16:creationId xmlns:a16="http://schemas.microsoft.com/office/drawing/2014/main" id="{B328B7AA-438D-5BB1-F452-BFDF8D263866}"/>
              </a:ext>
            </a:extLst>
          </p:cNvPr>
          <p:cNvPicPr>
            <a:picLocks noChangeAspect="1"/>
          </p:cNvPicPr>
          <p:nvPr/>
        </p:nvPicPr>
        <p:blipFill>
          <a:blip r:embed="rId4"/>
          <a:stretch>
            <a:fillRect/>
          </a:stretch>
        </p:blipFill>
        <p:spPr>
          <a:xfrm>
            <a:off x="3140781" y="2552152"/>
            <a:ext cx="1476375" cy="2000250"/>
          </a:xfrm>
          <a:prstGeom prst="roundRect">
            <a:avLst>
              <a:gd name="adj" fmla="val 8594"/>
            </a:avLst>
          </a:prstGeom>
          <a:solidFill>
            <a:srgbClr val="FFFFFF">
              <a:shade val="85000"/>
            </a:srgbClr>
          </a:solidFill>
          <a:ln>
            <a:noFill/>
          </a:ln>
          <a:effectLst/>
        </p:spPr>
      </p:pic>
      <p:sp>
        <p:nvSpPr>
          <p:cNvPr id="7" name="Rectangle: Rounded Corners 6">
            <a:extLst>
              <a:ext uri="{FF2B5EF4-FFF2-40B4-BE49-F238E27FC236}">
                <a16:creationId xmlns:a16="http://schemas.microsoft.com/office/drawing/2014/main" id="{DBB1370F-21BF-038A-361C-753A869C647D}"/>
              </a:ext>
            </a:extLst>
          </p:cNvPr>
          <p:cNvSpPr/>
          <p:nvPr/>
        </p:nvSpPr>
        <p:spPr>
          <a:xfrm>
            <a:off x="3890257" y="2663574"/>
            <a:ext cx="609958" cy="34569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lnSpc>
                <a:spcPct val="200000"/>
              </a:lnSpc>
            </a:pPr>
            <a:r>
              <a:rPr lang="en-AU" sz="1400" dirty="0">
                <a:solidFill>
                  <a:schemeClr val="tx1"/>
                </a:solidFill>
                <a:latin typeface="Minecraftia" panose="00000400000000000000" pitchFamily="2" charset="0"/>
                <a:cs typeface="Minecraftia" panose="00000400000000000000" pitchFamily="2" charset="0"/>
              </a:rPr>
              <a:t>?</a:t>
            </a:r>
          </a:p>
        </p:txBody>
      </p:sp>
      <p:pic>
        <p:nvPicPr>
          <p:cNvPr id="12" name="Picture 11">
            <a:extLst>
              <a:ext uri="{FF2B5EF4-FFF2-40B4-BE49-F238E27FC236}">
                <a16:creationId xmlns:a16="http://schemas.microsoft.com/office/drawing/2014/main" id="{50D35A6B-B80A-6AC5-4460-4489C109AA2A}"/>
              </a:ext>
            </a:extLst>
          </p:cNvPr>
          <p:cNvPicPr>
            <a:picLocks noChangeAspect="1"/>
          </p:cNvPicPr>
          <p:nvPr/>
        </p:nvPicPr>
        <p:blipFill>
          <a:blip r:embed="rId5"/>
          <a:stretch>
            <a:fillRect/>
          </a:stretch>
        </p:blipFill>
        <p:spPr>
          <a:xfrm>
            <a:off x="286514" y="6016516"/>
            <a:ext cx="5588357" cy="704855"/>
          </a:xfrm>
          <a:prstGeom prst="rect">
            <a:avLst/>
          </a:prstGeom>
        </p:spPr>
      </p:pic>
      <p:pic>
        <p:nvPicPr>
          <p:cNvPr id="14" name="Picture 13" descr="A green rectangular object with text&#10;&#10;Description automatically generated">
            <a:extLst>
              <a:ext uri="{FF2B5EF4-FFF2-40B4-BE49-F238E27FC236}">
                <a16:creationId xmlns:a16="http://schemas.microsoft.com/office/drawing/2014/main" id="{79735D09-DF3E-7621-D13A-9EF47DDE792E}"/>
              </a:ext>
            </a:extLst>
          </p:cNvPr>
          <p:cNvPicPr>
            <a:picLocks noChangeAspect="1"/>
          </p:cNvPicPr>
          <p:nvPr/>
        </p:nvPicPr>
        <p:blipFill>
          <a:blip r:embed="rId6"/>
          <a:stretch>
            <a:fillRect/>
          </a:stretch>
        </p:blipFill>
        <p:spPr>
          <a:xfrm>
            <a:off x="8162389" y="2571532"/>
            <a:ext cx="1476375" cy="2000250"/>
          </a:xfrm>
          <a:prstGeom prst="roundRect">
            <a:avLst>
              <a:gd name="adj" fmla="val 8594"/>
            </a:avLst>
          </a:prstGeom>
          <a:solidFill>
            <a:srgbClr val="FFFFFF">
              <a:shade val="85000"/>
            </a:srgbClr>
          </a:solidFill>
          <a:ln>
            <a:noFill/>
          </a:ln>
          <a:effectLst/>
        </p:spPr>
      </p:pic>
      <p:sp>
        <p:nvSpPr>
          <p:cNvPr id="15" name="Rectangle: Rounded Corners 14">
            <a:extLst>
              <a:ext uri="{FF2B5EF4-FFF2-40B4-BE49-F238E27FC236}">
                <a16:creationId xmlns:a16="http://schemas.microsoft.com/office/drawing/2014/main" id="{F19B428A-645A-A886-73F3-12E9A56D5BFF}"/>
              </a:ext>
            </a:extLst>
          </p:cNvPr>
          <p:cNvSpPr/>
          <p:nvPr/>
        </p:nvSpPr>
        <p:spPr>
          <a:xfrm>
            <a:off x="8900576" y="2669248"/>
            <a:ext cx="609958" cy="34569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lnSpc>
                <a:spcPct val="200000"/>
              </a:lnSpc>
            </a:pPr>
            <a:r>
              <a:rPr lang="en-AU" sz="1400" dirty="0">
                <a:solidFill>
                  <a:schemeClr val="tx1"/>
                </a:solidFill>
                <a:latin typeface="Minecraftia" panose="00000400000000000000" pitchFamily="2" charset="0"/>
                <a:cs typeface="Minecraftia" panose="00000400000000000000" pitchFamily="2" charset="0"/>
              </a:rPr>
              <a:t>?</a:t>
            </a:r>
          </a:p>
        </p:txBody>
      </p:sp>
      <p:pic>
        <p:nvPicPr>
          <p:cNvPr id="16" name="Picture 15" descr="A green rectangular object with black text&#10;&#10;Description automatically generated">
            <a:extLst>
              <a:ext uri="{FF2B5EF4-FFF2-40B4-BE49-F238E27FC236}">
                <a16:creationId xmlns:a16="http://schemas.microsoft.com/office/drawing/2014/main" id="{F3CC1A01-95B1-7C7C-1C5B-9AB3245C9FF2}"/>
              </a:ext>
            </a:extLst>
          </p:cNvPr>
          <p:cNvPicPr>
            <a:picLocks noChangeAspect="1"/>
          </p:cNvPicPr>
          <p:nvPr/>
        </p:nvPicPr>
        <p:blipFill>
          <a:blip r:embed="rId7"/>
          <a:stretch>
            <a:fillRect/>
          </a:stretch>
        </p:blipFill>
        <p:spPr>
          <a:xfrm>
            <a:off x="9826002" y="2564375"/>
            <a:ext cx="1476375" cy="2000250"/>
          </a:xfrm>
          <a:prstGeom prst="roundRect">
            <a:avLst>
              <a:gd name="adj" fmla="val 8594"/>
            </a:avLst>
          </a:prstGeom>
          <a:solidFill>
            <a:srgbClr val="FFFFFF">
              <a:shade val="85000"/>
            </a:srgbClr>
          </a:solidFill>
          <a:ln>
            <a:noFill/>
          </a:ln>
          <a:effectLst/>
        </p:spPr>
      </p:pic>
      <p:sp>
        <p:nvSpPr>
          <p:cNvPr id="17" name="Rectangle: Rounded Corners 16">
            <a:extLst>
              <a:ext uri="{FF2B5EF4-FFF2-40B4-BE49-F238E27FC236}">
                <a16:creationId xmlns:a16="http://schemas.microsoft.com/office/drawing/2014/main" id="{B4B9BA84-5B55-FE8D-95F3-7D585907F996}"/>
              </a:ext>
            </a:extLst>
          </p:cNvPr>
          <p:cNvSpPr/>
          <p:nvPr/>
        </p:nvSpPr>
        <p:spPr>
          <a:xfrm>
            <a:off x="10577139" y="2663192"/>
            <a:ext cx="609958" cy="34569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lnSpc>
                <a:spcPct val="200000"/>
              </a:lnSpc>
            </a:pPr>
            <a:r>
              <a:rPr lang="en-AU" sz="1400" dirty="0">
                <a:solidFill>
                  <a:schemeClr val="tx1"/>
                </a:solidFill>
                <a:latin typeface="Minecraftia" panose="00000400000000000000" pitchFamily="2" charset="0"/>
                <a:cs typeface="Minecraftia" panose="00000400000000000000" pitchFamily="2" charset="0"/>
              </a:rPr>
              <a:t>?</a:t>
            </a:r>
          </a:p>
        </p:txBody>
      </p:sp>
      <p:pic>
        <p:nvPicPr>
          <p:cNvPr id="25" name="Picture 24" descr="A screenshot of a video game&#10;&#10;Description automatically generated">
            <a:extLst>
              <a:ext uri="{FF2B5EF4-FFF2-40B4-BE49-F238E27FC236}">
                <a16:creationId xmlns:a16="http://schemas.microsoft.com/office/drawing/2014/main" id="{85F10723-44C9-9731-B4F3-F531027DB93F}"/>
              </a:ext>
            </a:extLst>
          </p:cNvPr>
          <p:cNvPicPr>
            <a:picLocks noChangeAspect="1"/>
          </p:cNvPicPr>
          <p:nvPr/>
        </p:nvPicPr>
        <p:blipFill>
          <a:blip r:embed="rId8"/>
          <a:stretch>
            <a:fillRect/>
          </a:stretch>
        </p:blipFill>
        <p:spPr>
          <a:xfrm>
            <a:off x="9826002" y="2564375"/>
            <a:ext cx="1476909" cy="2000616"/>
          </a:xfrm>
          <a:prstGeom prst="rect">
            <a:avLst/>
          </a:prstGeom>
        </p:spPr>
      </p:pic>
    </p:spTree>
    <p:extLst>
      <p:ext uri="{BB962C8B-B14F-4D97-AF65-F5344CB8AC3E}">
        <p14:creationId xmlns:p14="http://schemas.microsoft.com/office/powerpoint/2010/main" val="278980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6"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80">
                                          <p:stCondLst>
                                            <p:cond delay="0"/>
                                          </p:stCondLst>
                                        </p:cTn>
                                        <p:tgtEl>
                                          <p:spTgt spid="25"/>
                                        </p:tgtEl>
                                      </p:cBhvr>
                                    </p:animEffect>
                                    <p:anim calcmode="lin" valueType="num">
                                      <p:cBhvr>
                                        <p:cTn id="11"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6" dur="26">
                                          <p:stCondLst>
                                            <p:cond delay="650"/>
                                          </p:stCondLst>
                                        </p:cTn>
                                        <p:tgtEl>
                                          <p:spTgt spid="25"/>
                                        </p:tgtEl>
                                      </p:cBhvr>
                                      <p:to x="100000" y="60000"/>
                                    </p:animScale>
                                    <p:animScale>
                                      <p:cBhvr>
                                        <p:cTn id="17" dur="166" decel="50000">
                                          <p:stCondLst>
                                            <p:cond delay="676"/>
                                          </p:stCondLst>
                                        </p:cTn>
                                        <p:tgtEl>
                                          <p:spTgt spid="25"/>
                                        </p:tgtEl>
                                      </p:cBhvr>
                                      <p:to x="100000" y="100000"/>
                                    </p:animScale>
                                    <p:animScale>
                                      <p:cBhvr>
                                        <p:cTn id="18" dur="26">
                                          <p:stCondLst>
                                            <p:cond delay="1312"/>
                                          </p:stCondLst>
                                        </p:cTn>
                                        <p:tgtEl>
                                          <p:spTgt spid="25"/>
                                        </p:tgtEl>
                                      </p:cBhvr>
                                      <p:to x="100000" y="80000"/>
                                    </p:animScale>
                                    <p:animScale>
                                      <p:cBhvr>
                                        <p:cTn id="19" dur="166" decel="50000">
                                          <p:stCondLst>
                                            <p:cond delay="1338"/>
                                          </p:stCondLst>
                                        </p:cTn>
                                        <p:tgtEl>
                                          <p:spTgt spid="25"/>
                                        </p:tgtEl>
                                      </p:cBhvr>
                                      <p:to x="100000" y="100000"/>
                                    </p:animScale>
                                    <p:animScale>
                                      <p:cBhvr>
                                        <p:cTn id="20" dur="26">
                                          <p:stCondLst>
                                            <p:cond delay="1642"/>
                                          </p:stCondLst>
                                        </p:cTn>
                                        <p:tgtEl>
                                          <p:spTgt spid="25"/>
                                        </p:tgtEl>
                                      </p:cBhvr>
                                      <p:to x="100000" y="90000"/>
                                    </p:animScale>
                                    <p:animScale>
                                      <p:cBhvr>
                                        <p:cTn id="21" dur="166" decel="50000">
                                          <p:stCondLst>
                                            <p:cond delay="1668"/>
                                          </p:stCondLst>
                                        </p:cTn>
                                        <p:tgtEl>
                                          <p:spTgt spid="25"/>
                                        </p:tgtEl>
                                      </p:cBhvr>
                                      <p:to x="100000" y="100000"/>
                                    </p:animScale>
                                    <p:animScale>
                                      <p:cBhvr>
                                        <p:cTn id="22" dur="26">
                                          <p:stCondLst>
                                            <p:cond delay="1808"/>
                                          </p:stCondLst>
                                        </p:cTn>
                                        <p:tgtEl>
                                          <p:spTgt spid="25"/>
                                        </p:tgtEl>
                                      </p:cBhvr>
                                      <p:to x="100000" y="95000"/>
                                    </p:animScale>
                                    <p:animScale>
                                      <p:cBhvr>
                                        <p:cTn id="23"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D35A6B-B80A-6AC5-4460-4489C109AA2A}"/>
              </a:ext>
            </a:extLst>
          </p:cNvPr>
          <p:cNvPicPr>
            <a:picLocks noChangeAspect="1"/>
          </p:cNvPicPr>
          <p:nvPr/>
        </p:nvPicPr>
        <p:blipFill>
          <a:blip r:embed="rId4"/>
          <a:stretch>
            <a:fillRect/>
          </a:stretch>
        </p:blipFill>
        <p:spPr>
          <a:xfrm>
            <a:off x="286514" y="6016516"/>
            <a:ext cx="5588357" cy="704855"/>
          </a:xfrm>
          <a:prstGeom prst="rect">
            <a:avLst/>
          </a:prstGeom>
        </p:spPr>
      </p:pic>
      <p:pic>
        <p:nvPicPr>
          <p:cNvPr id="2" name="Online Media 1" title="Learn the Give Command with Coding Cards - Minecraft Education">
            <a:hlinkClick r:id="" action="ppaction://media"/>
            <a:extLst>
              <a:ext uri="{FF2B5EF4-FFF2-40B4-BE49-F238E27FC236}">
                <a16:creationId xmlns:a16="http://schemas.microsoft.com/office/drawing/2014/main" id="{39BE3A9E-0B9E-CAB0-4906-5A55D1AEB7B8}"/>
              </a:ext>
            </a:extLst>
          </p:cNvPr>
          <p:cNvPicPr>
            <a:picLocks noRot="1" noChangeAspect="1"/>
          </p:cNvPicPr>
          <p:nvPr>
            <a:videoFile r:link="rId1"/>
          </p:nvPr>
        </p:nvPicPr>
        <p:blipFill>
          <a:blip r:embed="rId5"/>
          <a:stretch>
            <a:fillRect/>
          </a:stretch>
        </p:blipFill>
        <p:spPr>
          <a:xfrm>
            <a:off x="1578429" y="1005690"/>
            <a:ext cx="8948666" cy="5055996"/>
          </a:xfrm>
          <a:prstGeom prst="rect">
            <a:avLst/>
          </a:prstGeom>
        </p:spPr>
      </p:pic>
    </p:spTree>
    <p:extLst>
      <p:ext uri="{BB962C8B-B14F-4D97-AF65-F5344CB8AC3E}">
        <p14:creationId xmlns:p14="http://schemas.microsoft.com/office/powerpoint/2010/main" val="2545029839"/>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3D2002-E886-5FBD-DC14-BC80D57D5591}"/>
              </a:ext>
            </a:extLst>
          </p:cNvPr>
          <p:cNvSpPr>
            <a:spLocks noGrp="1"/>
          </p:cNvSpPr>
          <p:nvPr>
            <p:ph type="ftr" sz="quarter" idx="10"/>
          </p:nvPr>
        </p:nvSpPr>
        <p:spPr/>
        <p:txBody>
          <a:bodyPr/>
          <a:lstStyle/>
          <a:p>
            <a:r>
              <a:rPr lang="en-US"/>
              <a:t>Microsoft Confidential</a:t>
            </a:r>
          </a:p>
        </p:txBody>
      </p:sp>
      <p:sp>
        <p:nvSpPr>
          <p:cNvPr id="5" name="TextBox 4">
            <a:extLst>
              <a:ext uri="{FF2B5EF4-FFF2-40B4-BE49-F238E27FC236}">
                <a16:creationId xmlns:a16="http://schemas.microsoft.com/office/drawing/2014/main" id="{2DB77AD2-A86C-A29B-3167-F91F96AFBB33}"/>
              </a:ext>
            </a:extLst>
          </p:cNvPr>
          <p:cNvSpPr txBox="1"/>
          <p:nvPr/>
        </p:nvSpPr>
        <p:spPr>
          <a:xfrm>
            <a:off x="830278" y="787815"/>
            <a:ext cx="10675458" cy="1077218"/>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Use your coding cards to show the following command in the correct order.</a:t>
            </a:r>
          </a:p>
        </p:txBody>
      </p:sp>
      <p:sp>
        <p:nvSpPr>
          <p:cNvPr id="6" name="TextBox 5">
            <a:extLst>
              <a:ext uri="{FF2B5EF4-FFF2-40B4-BE49-F238E27FC236}">
                <a16:creationId xmlns:a16="http://schemas.microsoft.com/office/drawing/2014/main" id="{3E108F42-9BDE-42C7-11C3-A5952AB2CB27}"/>
              </a:ext>
            </a:extLst>
          </p:cNvPr>
          <p:cNvSpPr txBox="1"/>
          <p:nvPr/>
        </p:nvSpPr>
        <p:spPr>
          <a:xfrm>
            <a:off x="830278" y="1940694"/>
            <a:ext cx="9564353" cy="584775"/>
          </a:xfrm>
          <a:prstGeom prst="rect">
            <a:avLst/>
          </a:prstGeom>
          <a:noFill/>
        </p:spPr>
        <p:txBody>
          <a:bodyPr wrap="square" rtlCol="0">
            <a:spAutoFit/>
          </a:bodyPr>
          <a:lstStyle/>
          <a:p>
            <a:r>
              <a:rPr lang="en-AU" sz="3200" dirty="0">
                <a:solidFill>
                  <a:srgbClr val="6CC349"/>
                </a:solidFill>
                <a:effectLst>
                  <a:outerShdw blurRad="38100" dist="38100" dir="2700000" algn="tl">
                    <a:srgbClr val="000000">
                      <a:alpha val="43137"/>
                    </a:srgbClr>
                  </a:outerShdw>
                </a:effectLst>
                <a:latin typeface="Minercraftory" panose="02060803060101010101" pitchFamily="18" charset="0"/>
                <a:ea typeface="Tahoma" panose="020B0604030504040204" pitchFamily="34" charset="0"/>
                <a:cs typeface="Tahoma" panose="020B0604030504040204" pitchFamily="34" charset="0"/>
              </a:rPr>
              <a:t>Teleport Command</a:t>
            </a:r>
          </a:p>
        </p:txBody>
      </p:sp>
      <p:pic>
        <p:nvPicPr>
          <p:cNvPr id="8" name="Picture 7">
            <a:extLst>
              <a:ext uri="{FF2B5EF4-FFF2-40B4-BE49-F238E27FC236}">
                <a16:creationId xmlns:a16="http://schemas.microsoft.com/office/drawing/2014/main" id="{B0F6E2F6-3E17-602D-57C1-C824256DD8C4}"/>
              </a:ext>
            </a:extLst>
          </p:cNvPr>
          <p:cNvPicPr>
            <a:picLocks noGrp="1" noRot="1" noChangeAspect="1" noMove="1" noResize="1" noEditPoints="1" noAdjustHandles="1" noChangeArrowheads="1" noChangeShapeType="1" noCrop="1"/>
          </p:cNvPicPr>
          <p:nvPr/>
        </p:nvPicPr>
        <p:blipFill>
          <a:blip r:embed="rId3"/>
          <a:stretch>
            <a:fillRect/>
          </a:stretch>
        </p:blipFill>
        <p:spPr>
          <a:xfrm>
            <a:off x="2455960" y="2676791"/>
            <a:ext cx="6569889" cy="2105911"/>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6E2F0789-DBA0-26B5-F4BF-06339179A5C1}"/>
              </a:ext>
            </a:extLst>
          </p:cNvPr>
          <p:cNvPicPr>
            <a:picLocks noChangeAspect="1"/>
          </p:cNvPicPr>
          <p:nvPr/>
        </p:nvPicPr>
        <p:blipFill>
          <a:blip r:embed="rId4"/>
          <a:stretch>
            <a:fillRect/>
          </a:stretch>
        </p:blipFill>
        <p:spPr>
          <a:xfrm>
            <a:off x="2466351" y="2697572"/>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0" name="Picture 9" descr="A screenshot of a video game&#10;&#10;Description automatically generated">
            <a:extLst>
              <a:ext uri="{FF2B5EF4-FFF2-40B4-BE49-F238E27FC236}">
                <a16:creationId xmlns:a16="http://schemas.microsoft.com/office/drawing/2014/main" id="{B2278E48-822E-CC26-3CE6-98B407C47730}"/>
              </a:ext>
            </a:extLst>
          </p:cNvPr>
          <p:cNvPicPr>
            <a:picLocks noChangeAspect="1"/>
          </p:cNvPicPr>
          <p:nvPr/>
        </p:nvPicPr>
        <p:blipFill>
          <a:blip r:embed="rId4"/>
          <a:stretch>
            <a:fillRect/>
          </a:stretch>
        </p:blipFill>
        <p:spPr>
          <a:xfrm>
            <a:off x="4137123" y="2697573"/>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1" name="Picture 10" descr="A screenshot of a video game&#10;&#10;Description automatically generated">
            <a:extLst>
              <a:ext uri="{FF2B5EF4-FFF2-40B4-BE49-F238E27FC236}">
                <a16:creationId xmlns:a16="http://schemas.microsoft.com/office/drawing/2014/main" id="{59039090-9EEC-3468-0A9A-FD8944AB529C}"/>
              </a:ext>
            </a:extLst>
          </p:cNvPr>
          <p:cNvPicPr>
            <a:picLocks noChangeAspect="1"/>
          </p:cNvPicPr>
          <p:nvPr/>
        </p:nvPicPr>
        <p:blipFill>
          <a:blip r:embed="rId4"/>
          <a:stretch>
            <a:fillRect/>
          </a:stretch>
        </p:blipFill>
        <p:spPr>
          <a:xfrm>
            <a:off x="5791444" y="2697573"/>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7F85875F-AFE9-27EA-C960-1968ABE4664F}"/>
              </a:ext>
            </a:extLst>
          </p:cNvPr>
          <p:cNvSpPr txBox="1"/>
          <p:nvPr/>
        </p:nvSpPr>
        <p:spPr>
          <a:xfrm>
            <a:off x="4137123" y="4803484"/>
            <a:ext cx="1475332" cy="830997"/>
          </a:xfrm>
          <a:prstGeom prst="rect">
            <a:avLst/>
          </a:prstGeom>
          <a:noFill/>
        </p:spPr>
        <p:txBody>
          <a:bodyPr wrap="square">
            <a:spAutoFit/>
          </a:bodyPr>
          <a:lstStyle/>
          <a:p>
            <a:r>
              <a:rPr lang="en-GB" sz="1200" b="1" dirty="0">
                <a:solidFill>
                  <a:srgbClr val="000000"/>
                </a:solidFill>
                <a:effectLst/>
                <a:latin typeface="Helvetica Neue"/>
              </a:rPr>
              <a:t>player</a:t>
            </a:r>
            <a:r>
              <a:rPr lang="en-AU" sz="1200" dirty="0">
                <a:solidFill>
                  <a:srgbClr val="000000"/>
                </a:solidFill>
                <a:effectLst/>
                <a:latin typeface="Helvetica Neue"/>
              </a:rPr>
              <a:t> </a:t>
            </a:r>
            <a:r>
              <a:rPr lang="en-GB" sz="1200" dirty="0">
                <a:solidFill>
                  <a:srgbClr val="000000"/>
                </a:solidFill>
                <a:effectLst/>
                <a:latin typeface="Helvetica Neue"/>
              </a:rPr>
              <a:t>is the name of the player (or a</a:t>
            </a:r>
            <a:r>
              <a:rPr lang="en-AU" sz="1200" dirty="0">
                <a:solidFill>
                  <a:srgbClr val="000000"/>
                </a:solidFill>
                <a:effectLst/>
                <a:latin typeface="Helvetica Neue"/>
              </a:rPr>
              <a:t> </a:t>
            </a:r>
            <a:r>
              <a:rPr lang="en-GB" sz="1200" dirty="0">
                <a:solidFill>
                  <a:srgbClr val="000000"/>
                </a:solidFill>
                <a:effectLst/>
                <a:latin typeface="Helvetica Neue"/>
              </a:rPr>
              <a:t>target selector) to teleport.</a:t>
            </a:r>
            <a:endParaRPr lang="en-AU" sz="1200" dirty="0"/>
          </a:p>
        </p:txBody>
      </p:sp>
      <p:sp>
        <p:nvSpPr>
          <p:cNvPr id="14" name="TextBox 13">
            <a:extLst>
              <a:ext uri="{FF2B5EF4-FFF2-40B4-BE49-F238E27FC236}">
                <a16:creationId xmlns:a16="http://schemas.microsoft.com/office/drawing/2014/main" id="{981E6227-EBE9-8A30-A225-D55E356D067F}"/>
              </a:ext>
            </a:extLst>
          </p:cNvPr>
          <p:cNvSpPr txBox="1"/>
          <p:nvPr/>
        </p:nvSpPr>
        <p:spPr>
          <a:xfrm>
            <a:off x="5791444" y="4803484"/>
            <a:ext cx="1475332" cy="646331"/>
          </a:xfrm>
          <a:prstGeom prst="rect">
            <a:avLst/>
          </a:prstGeom>
          <a:noFill/>
        </p:spPr>
        <p:txBody>
          <a:bodyPr wrap="square">
            <a:spAutoFit/>
          </a:bodyPr>
          <a:lstStyle/>
          <a:p>
            <a:r>
              <a:rPr lang="en-GB" sz="1200" b="1" dirty="0">
                <a:solidFill>
                  <a:srgbClr val="000000"/>
                </a:solidFill>
                <a:effectLst/>
                <a:latin typeface="Helvetica Neue"/>
              </a:rPr>
              <a:t>x y z</a:t>
            </a:r>
            <a:r>
              <a:rPr lang="en-GB" sz="1200" dirty="0">
                <a:solidFill>
                  <a:srgbClr val="000000"/>
                </a:solidFill>
                <a:effectLst/>
                <a:latin typeface="Helvetica Neue"/>
              </a:rPr>
              <a:t> is the coordinate to teleport to.</a:t>
            </a:r>
            <a:endParaRPr lang="en-AU" sz="1200" dirty="0"/>
          </a:p>
        </p:txBody>
      </p:sp>
      <p:sp>
        <p:nvSpPr>
          <p:cNvPr id="16" name="TextBox 15">
            <a:extLst>
              <a:ext uri="{FF2B5EF4-FFF2-40B4-BE49-F238E27FC236}">
                <a16:creationId xmlns:a16="http://schemas.microsoft.com/office/drawing/2014/main" id="{01303D69-BEBC-A0CC-4185-BCCE342A69E8}"/>
              </a:ext>
            </a:extLst>
          </p:cNvPr>
          <p:cNvSpPr txBox="1"/>
          <p:nvPr/>
        </p:nvSpPr>
        <p:spPr>
          <a:xfrm>
            <a:off x="7462216" y="4782702"/>
            <a:ext cx="1475332" cy="1200329"/>
          </a:xfrm>
          <a:prstGeom prst="rect">
            <a:avLst/>
          </a:prstGeom>
          <a:noFill/>
        </p:spPr>
        <p:txBody>
          <a:bodyPr wrap="square">
            <a:spAutoFit/>
          </a:bodyPr>
          <a:lstStyle/>
          <a:p>
            <a:r>
              <a:rPr lang="en-GB" sz="1200" b="1" dirty="0">
                <a:solidFill>
                  <a:srgbClr val="000000"/>
                </a:solidFill>
                <a:effectLst/>
                <a:latin typeface="Helvetica Neue"/>
              </a:rPr>
              <a:t>facing </a:t>
            </a:r>
            <a:r>
              <a:rPr lang="en-GB" sz="1200" dirty="0">
                <a:solidFill>
                  <a:srgbClr val="000000"/>
                </a:solidFill>
                <a:effectLst/>
                <a:latin typeface="Helvetica Neue"/>
              </a:rPr>
              <a:t>is optional and is a set of x y z coordinates that the player will face after being teleported.</a:t>
            </a:r>
            <a:endParaRPr lang="en-AU" sz="1200" dirty="0"/>
          </a:p>
        </p:txBody>
      </p:sp>
      <p:sp>
        <p:nvSpPr>
          <p:cNvPr id="17" name="Rectangle: Rounded Corners 16">
            <a:extLst>
              <a:ext uri="{FF2B5EF4-FFF2-40B4-BE49-F238E27FC236}">
                <a16:creationId xmlns:a16="http://schemas.microsoft.com/office/drawing/2014/main" id="{92BB5CA7-90EF-1926-3611-3F7AEAB01418}"/>
              </a:ext>
            </a:extLst>
          </p:cNvPr>
          <p:cNvSpPr/>
          <p:nvPr/>
        </p:nvSpPr>
        <p:spPr>
          <a:xfrm>
            <a:off x="8291329" y="4427695"/>
            <a:ext cx="549343" cy="177193"/>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bIns="108000" rtlCol="0" anchor="ctr"/>
          <a:lstStyle/>
          <a:p>
            <a:pPr algn="ctr">
              <a:lnSpc>
                <a:spcPct val="200000"/>
              </a:lnSpc>
            </a:pPr>
            <a:r>
              <a:rPr lang="en-AU" sz="800" kern="0" dirty="0">
                <a:solidFill>
                  <a:schemeClr val="bg1"/>
                </a:solidFill>
                <a:effectLst/>
                <a:latin typeface="Helvetica" panose="020B0604020202020204" pitchFamily="34" charset="0"/>
                <a:ea typeface="Times New Roman" panose="02020603050405020304" pitchFamily="18" charset="0"/>
              </a:rPr>
              <a:t>optional</a:t>
            </a:r>
            <a:endParaRPr lang="en-AU" sz="800" dirty="0">
              <a:solidFill>
                <a:schemeClr val="bg1"/>
              </a:solidFill>
              <a:latin typeface="Minecraftia" panose="00000400000000000000" pitchFamily="2" charset="0"/>
              <a:cs typeface="Minecraftia" panose="00000400000000000000" pitchFamily="2" charset="0"/>
            </a:endParaRPr>
          </a:p>
        </p:txBody>
      </p:sp>
      <p:pic>
        <p:nvPicPr>
          <p:cNvPr id="12" name="Picture 11" descr="A screenshot of a video game&#10;&#10;Description automatically generated">
            <a:extLst>
              <a:ext uri="{FF2B5EF4-FFF2-40B4-BE49-F238E27FC236}">
                <a16:creationId xmlns:a16="http://schemas.microsoft.com/office/drawing/2014/main" id="{9FB955EC-5D52-E377-9FE8-1E9D73C0D59A}"/>
              </a:ext>
            </a:extLst>
          </p:cNvPr>
          <p:cNvPicPr>
            <a:picLocks noChangeAspect="1"/>
          </p:cNvPicPr>
          <p:nvPr/>
        </p:nvPicPr>
        <p:blipFill>
          <a:blip r:embed="rId4"/>
          <a:stretch>
            <a:fillRect/>
          </a:stretch>
        </p:blipFill>
        <p:spPr>
          <a:xfrm>
            <a:off x="7461974" y="2697572"/>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F15A2FED-C0BF-D2CD-7D4C-57598BDA6FB0}"/>
              </a:ext>
            </a:extLst>
          </p:cNvPr>
          <p:cNvPicPr>
            <a:picLocks noChangeAspect="1"/>
          </p:cNvPicPr>
          <p:nvPr/>
        </p:nvPicPr>
        <p:blipFill>
          <a:blip r:embed="rId5"/>
          <a:stretch>
            <a:fillRect/>
          </a:stretch>
        </p:blipFill>
        <p:spPr>
          <a:xfrm>
            <a:off x="286514" y="6016516"/>
            <a:ext cx="5588357" cy="704855"/>
          </a:xfrm>
          <a:prstGeom prst="rect">
            <a:avLst/>
          </a:prstGeom>
        </p:spPr>
      </p:pic>
    </p:spTree>
    <p:extLst>
      <p:ext uri="{BB962C8B-B14F-4D97-AF65-F5344CB8AC3E}">
        <p14:creationId xmlns:p14="http://schemas.microsoft.com/office/powerpoint/2010/main" val="376359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10"/>
                                        </p:tgtEl>
                                      </p:cBhvr>
                                    </p:animEffect>
                                    <p:anim calcmode="lin" valueType="num">
                                      <p:cBhvr>
                                        <p:cTn id="19" dur="1000"/>
                                        <p:tgtEl>
                                          <p:spTgt spid="10"/>
                                        </p:tgtEl>
                                        <p:attrNameLst>
                                          <p:attrName>ppt_x</p:attrName>
                                        </p:attrNameLst>
                                      </p:cBhvr>
                                      <p:tavLst>
                                        <p:tav tm="0">
                                          <p:val>
                                            <p:strVal val="ppt_x"/>
                                          </p:val>
                                        </p:tav>
                                        <p:tav tm="100000">
                                          <p:val>
                                            <p:strVal val="ppt_x"/>
                                          </p:val>
                                        </p:tav>
                                      </p:tavLst>
                                    </p:anim>
                                    <p:anim calcmode="lin" valueType="num">
                                      <p:cBhvr>
                                        <p:cTn id="20" dur="1000"/>
                                        <p:tgtEl>
                                          <p:spTgt spid="10"/>
                                        </p:tgtEl>
                                        <p:attrNameLst>
                                          <p:attrName>ppt_y</p:attrName>
                                        </p:attrNameLst>
                                      </p:cBhvr>
                                      <p:tavLst>
                                        <p:tav tm="0">
                                          <p:val>
                                            <p:strVal val="ppt_y"/>
                                          </p:val>
                                        </p:tav>
                                        <p:tav tm="100000">
                                          <p:val>
                                            <p:strVal val="ppt_y+.1"/>
                                          </p:val>
                                        </p:tav>
                                      </p:tavLst>
                                    </p:anim>
                                    <p:set>
                                      <p:cBhvr>
                                        <p:cTn id="21" dur="1" fill="hold">
                                          <p:stCondLst>
                                            <p:cond delay="999"/>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11"/>
                                        </p:tgtEl>
                                      </p:cBhvr>
                                    </p:animEffect>
                                    <p:anim calcmode="lin" valueType="num">
                                      <p:cBhvr>
                                        <p:cTn id="26" dur="1000"/>
                                        <p:tgtEl>
                                          <p:spTgt spid="11"/>
                                        </p:tgtEl>
                                        <p:attrNameLst>
                                          <p:attrName>ppt_x</p:attrName>
                                        </p:attrNameLst>
                                      </p:cBhvr>
                                      <p:tavLst>
                                        <p:tav tm="0">
                                          <p:val>
                                            <p:strVal val="ppt_x"/>
                                          </p:val>
                                        </p:tav>
                                        <p:tav tm="100000">
                                          <p:val>
                                            <p:strVal val="ppt_x"/>
                                          </p:val>
                                        </p:tav>
                                      </p:tavLst>
                                    </p:anim>
                                    <p:anim calcmode="lin" valueType="num">
                                      <p:cBhvr>
                                        <p:cTn id="27" dur="1000"/>
                                        <p:tgtEl>
                                          <p:spTgt spid="11"/>
                                        </p:tgtEl>
                                        <p:attrNameLst>
                                          <p:attrName>ppt_y</p:attrName>
                                        </p:attrNameLst>
                                      </p:cBhvr>
                                      <p:tavLst>
                                        <p:tav tm="0">
                                          <p:val>
                                            <p:strVal val="ppt_y"/>
                                          </p:val>
                                        </p:tav>
                                        <p:tav tm="100000">
                                          <p:val>
                                            <p:strVal val="ppt_y+.1"/>
                                          </p:val>
                                        </p:tav>
                                      </p:tavLst>
                                    </p:anim>
                                    <p:set>
                                      <p:cBhvr>
                                        <p:cTn id="28" dur="1" fill="hold">
                                          <p:stCondLst>
                                            <p:cond delay="9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12"/>
                                        </p:tgtEl>
                                      </p:cBhvr>
                                    </p:animEffect>
                                    <p:anim calcmode="lin" valueType="num">
                                      <p:cBhvr>
                                        <p:cTn id="33" dur="1000"/>
                                        <p:tgtEl>
                                          <p:spTgt spid="12"/>
                                        </p:tgtEl>
                                        <p:attrNameLst>
                                          <p:attrName>ppt_x</p:attrName>
                                        </p:attrNameLst>
                                      </p:cBhvr>
                                      <p:tavLst>
                                        <p:tav tm="0">
                                          <p:val>
                                            <p:strVal val="ppt_x"/>
                                          </p:val>
                                        </p:tav>
                                        <p:tav tm="100000">
                                          <p:val>
                                            <p:strVal val="ppt_x"/>
                                          </p:val>
                                        </p:tav>
                                      </p:tavLst>
                                    </p:anim>
                                    <p:anim calcmode="lin" valueType="num">
                                      <p:cBhvr>
                                        <p:cTn id="34" dur="1000"/>
                                        <p:tgtEl>
                                          <p:spTgt spid="12"/>
                                        </p:tgtEl>
                                        <p:attrNameLst>
                                          <p:attrName>ppt_y</p:attrName>
                                        </p:attrNameLst>
                                      </p:cBhvr>
                                      <p:tavLst>
                                        <p:tav tm="0">
                                          <p:val>
                                            <p:strVal val="ppt_y"/>
                                          </p:val>
                                        </p:tav>
                                        <p:tav tm="100000">
                                          <p:val>
                                            <p:strVal val="ppt_y+.1"/>
                                          </p:val>
                                        </p:tav>
                                      </p:tavLst>
                                    </p:anim>
                                    <p:set>
                                      <p:cBhvr>
                                        <p:cTn id="35" dur="1" fill="hold">
                                          <p:stCondLst>
                                            <p:cond delay="999"/>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D35A6B-B80A-6AC5-4460-4489C109AA2A}"/>
              </a:ext>
            </a:extLst>
          </p:cNvPr>
          <p:cNvPicPr>
            <a:picLocks noChangeAspect="1"/>
          </p:cNvPicPr>
          <p:nvPr/>
        </p:nvPicPr>
        <p:blipFill>
          <a:blip r:embed="rId4"/>
          <a:stretch>
            <a:fillRect/>
          </a:stretch>
        </p:blipFill>
        <p:spPr>
          <a:xfrm>
            <a:off x="286514" y="6016516"/>
            <a:ext cx="5588357" cy="704855"/>
          </a:xfrm>
          <a:prstGeom prst="rect">
            <a:avLst/>
          </a:prstGeom>
        </p:spPr>
      </p:pic>
      <p:pic>
        <p:nvPicPr>
          <p:cNvPr id="8" name="Online Media 7" title="Learn the Teleport Command with Coding Cards - Minecraft Education">
            <a:hlinkClick r:id="" action="ppaction://media"/>
            <a:extLst>
              <a:ext uri="{FF2B5EF4-FFF2-40B4-BE49-F238E27FC236}">
                <a16:creationId xmlns:a16="http://schemas.microsoft.com/office/drawing/2014/main" id="{6DFC1D4B-AB8F-61FA-C3FF-51FDAF2E93F7}"/>
              </a:ext>
            </a:extLst>
          </p:cNvPr>
          <p:cNvPicPr>
            <a:picLocks noRot="1" noChangeAspect="1"/>
          </p:cNvPicPr>
          <p:nvPr>
            <a:videoFile r:link="rId1"/>
          </p:nvPr>
        </p:nvPicPr>
        <p:blipFill>
          <a:blip r:embed="rId5"/>
          <a:stretch>
            <a:fillRect/>
          </a:stretch>
        </p:blipFill>
        <p:spPr>
          <a:xfrm>
            <a:off x="1855460" y="1030717"/>
            <a:ext cx="8824424" cy="4985799"/>
          </a:xfrm>
          <a:prstGeom prst="rect">
            <a:avLst/>
          </a:prstGeom>
        </p:spPr>
      </p:pic>
    </p:spTree>
    <p:extLst>
      <p:ext uri="{BB962C8B-B14F-4D97-AF65-F5344CB8AC3E}">
        <p14:creationId xmlns:p14="http://schemas.microsoft.com/office/powerpoint/2010/main" val="2961846240"/>
      </p:ext>
    </p:extLst>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D35A6B-B80A-6AC5-4460-4489C109AA2A}"/>
              </a:ext>
            </a:extLst>
          </p:cNvPr>
          <p:cNvPicPr>
            <a:picLocks noChangeAspect="1"/>
          </p:cNvPicPr>
          <p:nvPr/>
        </p:nvPicPr>
        <p:blipFill>
          <a:blip r:embed="rId4"/>
          <a:stretch>
            <a:fillRect/>
          </a:stretch>
        </p:blipFill>
        <p:spPr>
          <a:xfrm>
            <a:off x="286514" y="6016516"/>
            <a:ext cx="5588357" cy="704855"/>
          </a:xfrm>
          <a:prstGeom prst="rect">
            <a:avLst/>
          </a:prstGeom>
        </p:spPr>
      </p:pic>
      <p:pic>
        <p:nvPicPr>
          <p:cNvPr id="4" name="Online Media 3" title="Learn the Effect Command with Coding Cards - Minecraft Education">
            <a:hlinkClick r:id="" action="ppaction://media"/>
            <a:extLst>
              <a:ext uri="{FF2B5EF4-FFF2-40B4-BE49-F238E27FC236}">
                <a16:creationId xmlns:a16="http://schemas.microsoft.com/office/drawing/2014/main" id="{D9561ECB-8724-0532-93D4-1D17A45093F1}"/>
              </a:ext>
            </a:extLst>
          </p:cNvPr>
          <p:cNvPicPr>
            <a:picLocks noRot="1" noChangeAspect="1"/>
          </p:cNvPicPr>
          <p:nvPr>
            <a:videoFile r:link="rId1"/>
          </p:nvPr>
        </p:nvPicPr>
        <p:blipFill>
          <a:blip r:embed="rId5"/>
          <a:stretch>
            <a:fillRect/>
          </a:stretch>
        </p:blipFill>
        <p:spPr>
          <a:xfrm>
            <a:off x="1794745" y="1013507"/>
            <a:ext cx="8731188" cy="4933121"/>
          </a:xfrm>
          <a:prstGeom prst="rect">
            <a:avLst/>
          </a:prstGeom>
        </p:spPr>
      </p:pic>
    </p:spTree>
    <p:extLst>
      <p:ext uri="{BB962C8B-B14F-4D97-AF65-F5344CB8AC3E}">
        <p14:creationId xmlns:p14="http://schemas.microsoft.com/office/powerpoint/2010/main" val="19588432"/>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3D2002-E886-5FBD-DC14-BC80D57D5591}"/>
              </a:ext>
            </a:extLst>
          </p:cNvPr>
          <p:cNvSpPr>
            <a:spLocks noGrp="1"/>
          </p:cNvSpPr>
          <p:nvPr>
            <p:ph type="ftr" sz="quarter" idx="10"/>
          </p:nvPr>
        </p:nvSpPr>
        <p:spPr/>
        <p:txBody>
          <a:bodyPr/>
          <a:lstStyle/>
          <a:p>
            <a:r>
              <a:rPr lang="en-US"/>
              <a:t>Microsoft Confidential</a:t>
            </a:r>
          </a:p>
        </p:txBody>
      </p:sp>
      <p:sp>
        <p:nvSpPr>
          <p:cNvPr id="6" name="TextBox 5">
            <a:extLst>
              <a:ext uri="{FF2B5EF4-FFF2-40B4-BE49-F238E27FC236}">
                <a16:creationId xmlns:a16="http://schemas.microsoft.com/office/drawing/2014/main" id="{3E108F42-9BDE-42C7-11C3-A5952AB2CB27}"/>
              </a:ext>
            </a:extLst>
          </p:cNvPr>
          <p:cNvSpPr txBox="1"/>
          <p:nvPr/>
        </p:nvSpPr>
        <p:spPr>
          <a:xfrm>
            <a:off x="830278" y="1964209"/>
            <a:ext cx="9564353" cy="584775"/>
          </a:xfrm>
          <a:prstGeom prst="rect">
            <a:avLst/>
          </a:prstGeom>
          <a:noFill/>
        </p:spPr>
        <p:txBody>
          <a:bodyPr wrap="square" rtlCol="0">
            <a:spAutoFit/>
          </a:bodyPr>
          <a:lstStyle/>
          <a:p>
            <a:r>
              <a:rPr lang="en-AU" sz="3200" dirty="0">
                <a:solidFill>
                  <a:srgbClr val="6CC349"/>
                </a:solidFill>
                <a:effectLst>
                  <a:outerShdw blurRad="38100" dist="38100" dir="2700000" algn="tl">
                    <a:srgbClr val="000000">
                      <a:alpha val="43137"/>
                    </a:srgbClr>
                  </a:outerShdw>
                </a:effectLst>
                <a:latin typeface="Minercraftory" panose="02060803060101010101" pitchFamily="18" charset="0"/>
                <a:ea typeface="Tahoma" panose="020B0604030504040204" pitchFamily="34" charset="0"/>
                <a:cs typeface="Tahoma" panose="020B0604030504040204" pitchFamily="34" charset="0"/>
              </a:rPr>
              <a:t>Give Command</a:t>
            </a:r>
          </a:p>
        </p:txBody>
      </p:sp>
      <p:sp>
        <p:nvSpPr>
          <p:cNvPr id="32" name="TextBox 31">
            <a:extLst>
              <a:ext uri="{FF2B5EF4-FFF2-40B4-BE49-F238E27FC236}">
                <a16:creationId xmlns:a16="http://schemas.microsoft.com/office/drawing/2014/main" id="{D7F807E3-9E66-D37F-0C57-17E4A26AB605}"/>
              </a:ext>
            </a:extLst>
          </p:cNvPr>
          <p:cNvSpPr txBox="1"/>
          <p:nvPr/>
        </p:nvSpPr>
        <p:spPr>
          <a:xfrm>
            <a:off x="4116301" y="4743609"/>
            <a:ext cx="1475332" cy="830997"/>
          </a:xfrm>
          <a:prstGeom prst="rect">
            <a:avLst/>
          </a:prstGeom>
          <a:noFill/>
        </p:spPr>
        <p:txBody>
          <a:bodyPr wrap="square">
            <a:spAutoFit/>
          </a:bodyPr>
          <a:lstStyle/>
          <a:p>
            <a:r>
              <a:rPr lang="en-GB" sz="1200" b="1" dirty="0">
                <a:solidFill>
                  <a:srgbClr val="000000"/>
                </a:solidFill>
                <a:effectLst/>
                <a:latin typeface="Helvetica Neue"/>
              </a:rPr>
              <a:t>player</a:t>
            </a:r>
            <a:r>
              <a:rPr lang="en-AU" sz="1200" dirty="0">
                <a:solidFill>
                  <a:srgbClr val="000000"/>
                </a:solidFill>
                <a:effectLst/>
                <a:latin typeface="Helvetica Neue"/>
              </a:rPr>
              <a:t> </a:t>
            </a:r>
            <a:r>
              <a:rPr lang="en-GB" sz="1200" dirty="0">
                <a:solidFill>
                  <a:srgbClr val="000000"/>
                </a:solidFill>
                <a:effectLst/>
                <a:latin typeface="Helvetica Neue"/>
              </a:rPr>
              <a:t>is the name of the player (or a</a:t>
            </a:r>
            <a:r>
              <a:rPr lang="en-AU" sz="1200" dirty="0">
                <a:solidFill>
                  <a:srgbClr val="000000"/>
                </a:solidFill>
                <a:effectLst/>
                <a:latin typeface="Helvetica Neue"/>
              </a:rPr>
              <a:t> </a:t>
            </a:r>
            <a:r>
              <a:rPr lang="en-GB" sz="1200" dirty="0">
                <a:solidFill>
                  <a:srgbClr val="000000"/>
                </a:solidFill>
                <a:effectLst/>
                <a:latin typeface="Helvetica Neue"/>
              </a:rPr>
              <a:t>target selector) to give the item to.</a:t>
            </a:r>
            <a:endParaRPr lang="en-AU" sz="1200" dirty="0"/>
          </a:p>
        </p:txBody>
      </p:sp>
      <p:sp>
        <p:nvSpPr>
          <p:cNvPr id="34" name="TextBox 33">
            <a:extLst>
              <a:ext uri="{FF2B5EF4-FFF2-40B4-BE49-F238E27FC236}">
                <a16:creationId xmlns:a16="http://schemas.microsoft.com/office/drawing/2014/main" id="{B1DDB622-F803-8EE9-FB6E-3DB559F8CA9F}"/>
              </a:ext>
            </a:extLst>
          </p:cNvPr>
          <p:cNvSpPr txBox="1"/>
          <p:nvPr/>
        </p:nvSpPr>
        <p:spPr>
          <a:xfrm>
            <a:off x="5785959" y="4743609"/>
            <a:ext cx="1475332" cy="646331"/>
          </a:xfrm>
          <a:prstGeom prst="rect">
            <a:avLst/>
          </a:prstGeom>
          <a:noFill/>
        </p:spPr>
        <p:txBody>
          <a:bodyPr wrap="square">
            <a:spAutoFit/>
          </a:bodyPr>
          <a:lstStyle/>
          <a:p>
            <a:r>
              <a:rPr lang="en-GB" sz="1200" b="1" dirty="0" err="1">
                <a:solidFill>
                  <a:srgbClr val="000000"/>
                </a:solidFill>
                <a:effectLst/>
                <a:latin typeface="Helvetica Neue"/>
              </a:rPr>
              <a:t>itemName</a:t>
            </a:r>
            <a:r>
              <a:rPr lang="en-AU" sz="1200" dirty="0">
                <a:solidFill>
                  <a:srgbClr val="000000"/>
                </a:solidFill>
                <a:effectLst/>
                <a:latin typeface="Helvetica Neue"/>
              </a:rPr>
              <a:t> </a:t>
            </a:r>
            <a:r>
              <a:rPr lang="en-GB" sz="1200" dirty="0">
                <a:solidFill>
                  <a:srgbClr val="000000"/>
                </a:solidFill>
                <a:effectLst/>
                <a:latin typeface="Helvetica Neue"/>
              </a:rPr>
              <a:t>is the name of the item to give</a:t>
            </a:r>
            <a:endParaRPr lang="en-AU" sz="1200" dirty="0"/>
          </a:p>
        </p:txBody>
      </p:sp>
      <p:sp>
        <p:nvSpPr>
          <p:cNvPr id="36" name="TextBox 35">
            <a:extLst>
              <a:ext uri="{FF2B5EF4-FFF2-40B4-BE49-F238E27FC236}">
                <a16:creationId xmlns:a16="http://schemas.microsoft.com/office/drawing/2014/main" id="{FC662765-EFEA-807A-B9F2-9E17CDE36B45}"/>
              </a:ext>
            </a:extLst>
          </p:cNvPr>
          <p:cNvSpPr txBox="1"/>
          <p:nvPr/>
        </p:nvSpPr>
        <p:spPr>
          <a:xfrm>
            <a:off x="7348970" y="4724781"/>
            <a:ext cx="1588538" cy="1569660"/>
          </a:xfrm>
          <a:prstGeom prst="rect">
            <a:avLst/>
          </a:prstGeom>
          <a:noFill/>
        </p:spPr>
        <p:txBody>
          <a:bodyPr wrap="square">
            <a:spAutoFit/>
          </a:bodyPr>
          <a:lstStyle/>
          <a:p>
            <a:r>
              <a:rPr lang="en-GB" sz="1200" dirty="0">
                <a:solidFill>
                  <a:srgbClr val="000000"/>
                </a:solidFill>
                <a:effectLst/>
                <a:latin typeface="Helvetica Neue"/>
              </a:rPr>
              <a:t>The </a:t>
            </a:r>
            <a:r>
              <a:rPr lang="en-GB" sz="1200" b="1" dirty="0">
                <a:solidFill>
                  <a:srgbClr val="000000"/>
                </a:solidFill>
                <a:effectLst/>
                <a:latin typeface="Helvetica Neue"/>
              </a:rPr>
              <a:t>amount</a:t>
            </a:r>
            <a:r>
              <a:rPr lang="en-AU" sz="1200" dirty="0">
                <a:solidFill>
                  <a:srgbClr val="000000"/>
                </a:solidFill>
                <a:effectLst/>
                <a:latin typeface="Helvetica Neue"/>
              </a:rPr>
              <a:t> </a:t>
            </a:r>
            <a:r>
              <a:rPr lang="en-GB" sz="1200" dirty="0">
                <a:solidFill>
                  <a:srgbClr val="000000"/>
                </a:solidFill>
                <a:effectLst/>
                <a:latin typeface="Helvetica Neue"/>
              </a:rPr>
              <a:t>is optional. It is the amount of the item that you want to give. If you don't specify an amount, the player will be given 1 of the item.</a:t>
            </a:r>
            <a:endParaRPr lang="en-AU" sz="1200" dirty="0"/>
          </a:p>
        </p:txBody>
      </p:sp>
      <p:sp>
        <p:nvSpPr>
          <p:cNvPr id="38" name="TextBox 37">
            <a:extLst>
              <a:ext uri="{FF2B5EF4-FFF2-40B4-BE49-F238E27FC236}">
                <a16:creationId xmlns:a16="http://schemas.microsoft.com/office/drawing/2014/main" id="{E8C439FF-AD88-3D04-4722-DE997B24417D}"/>
              </a:ext>
            </a:extLst>
          </p:cNvPr>
          <p:cNvSpPr txBox="1"/>
          <p:nvPr/>
        </p:nvSpPr>
        <p:spPr>
          <a:xfrm>
            <a:off x="830278" y="787815"/>
            <a:ext cx="10675458" cy="1077218"/>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Use your coding cards to show the following command in the correct order.</a:t>
            </a:r>
          </a:p>
        </p:txBody>
      </p:sp>
      <p:pic>
        <p:nvPicPr>
          <p:cNvPr id="13" name="Picture 12">
            <a:extLst>
              <a:ext uri="{FF2B5EF4-FFF2-40B4-BE49-F238E27FC236}">
                <a16:creationId xmlns:a16="http://schemas.microsoft.com/office/drawing/2014/main" id="{63AAB7AE-F588-1B3D-6852-5ECA0263E4E6}"/>
              </a:ext>
            </a:extLst>
          </p:cNvPr>
          <p:cNvPicPr>
            <a:picLocks noChangeAspect="1"/>
          </p:cNvPicPr>
          <p:nvPr/>
        </p:nvPicPr>
        <p:blipFill>
          <a:blip r:embed="rId3"/>
          <a:stretch>
            <a:fillRect/>
          </a:stretch>
        </p:blipFill>
        <p:spPr>
          <a:xfrm>
            <a:off x="286514" y="6016516"/>
            <a:ext cx="5588357" cy="704855"/>
          </a:xfrm>
          <a:prstGeom prst="rect">
            <a:avLst/>
          </a:prstGeom>
        </p:spPr>
      </p:pic>
      <p:pic>
        <p:nvPicPr>
          <p:cNvPr id="14" name="Picture 13">
            <a:extLst>
              <a:ext uri="{FF2B5EF4-FFF2-40B4-BE49-F238E27FC236}">
                <a16:creationId xmlns:a16="http://schemas.microsoft.com/office/drawing/2014/main" id="{4DB0F677-0776-3CB4-6ACF-55E94BA0FBFF}"/>
              </a:ext>
            </a:extLst>
          </p:cNvPr>
          <p:cNvPicPr>
            <a:picLocks noChangeAspect="1"/>
          </p:cNvPicPr>
          <p:nvPr/>
        </p:nvPicPr>
        <p:blipFill>
          <a:blip r:embed="rId4"/>
          <a:stretch>
            <a:fillRect/>
          </a:stretch>
        </p:blipFill>
        <p:spPr>
          <a:xfrm>
            <a:off x="2384244" y="2628916"/>
            <a:ext cx="6553264" cy="2114224"/>
          </a:xfrm>
          <a:prstGeom prst="rect">
            <a:avLst/>
          </a:prstGeom>
        </p:spPr>
      </p:pic>
      <p:pic>
        <p:nvPicPr>
          <p:cNvPr id="15" name="Picture 14" descr="A screenshot of a video game&#10;&#10;Description automatically generated">
            <a:extLst>
              <a:ext uri="{FF2B5EF4-FFF2-40B4-BE49-F238E27FC236}">
                <a16:creationId xmlns:a16="http://schemas.microsoft.com/office/drawing/2014/main" id="{29D68ABC-4851-B571-A79F-C73B56D816F3}"/>
              </a:ext>
            </a:extLst>
          </p:cNvPr>
          <p:cNvPicPr>
            <a:picLocks noChangeAspect="1"/>
          </p:cNvPicPr>
          <p:nvPr/>
        </p:nvPicPr>
        <p:blipFill>
          <a:blip r:embed="rId5"/>
          <a:stretch>
            <a:fillRect/>
          </a:stretch>
        </p:blipFill>
        <p:spPr>
          <a:xfrm>
            <a:off x="2390220" y="2665331"/>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6" name="Picture 15" descr="A screenshot of a video game&#10;&#10;Description automatically generated">
            <a:extLst>
              <a:ext uri="{FF2B5EF4-FFF2-40B4-BE49-F238E27FC236}">
                <a16:creationId xmlns:a16="http://schemas.microsoft.com/office/drawing/2014/main" id="{1FB1172D-BCC9-3E19-1E1C-8336553FE397}"/>
              </a:ext>
            </a:extLst>
          </p:cNvPr>
          <p:cNvPicPr>
            <a:picLocks noChangeAspect="1"/>
          </p:cNvPicPr>
          <p:nvPr/>
        </p:nvPicPr>
        <p:blipFill>
          <a:blip r:embed="rId5"/>
          <a:stretch>
            <a:fillRect/>
          </a:stretch>
        </p:blipFill>
        <p:spPr>
          <a:xfrm>
            <a:off x="4051522" y="2671719"/>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7" name="Picture 16" descr="A screenshot of a video game&#10;&#10;Description automatically generated">
            <a:extLst>
              <a:ext uri="{FF2B5EF4-FFF2-40B4-BE49-F238E27FC236}">
                <a16:creationId xmlns:a16="http://schemas.microsoft.com/office/drawing/2014/main" id="{8D3219AC-B6CA-6875-D7A9-759139A8AC1E}"/>
              </a:ext>
            </a:extLst>
          </p:cNvPr>
          <p:cNvPicPr>
            <a:picLocks noChangeAspect="1"/>
          </p:cNvPicPr>
          <p:nvPr/>
        </p:nvPicPr>
        <p:blipFill>
          <a:blip r:embed="rId5"/>
          <a:stretch>
            <a:fillRect/>
          </a:stretch>
        </p:blipFill>
        <p:spPr>
          <a:xfrm>
            <a:off x="5706276" y="2665331"/>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8" name="Picture 17" descr="A screenshot of a video game&#10;&#10;Description automatically generated">
            <a:extLst>
              <a:ext uri="{FF2B5EF4-FFF2-40B4-BE49-F238E27FC236}">
                <a16:creationId xmlns:a16="http://schemas.microsoft.com/office/drawing/2014/main" id="{3F1BE2C7-C610-FE7A-D8A1-1BDA85559882}"/>
              </a:ext>
            </a:extLst>
          </p:cNvPr>
          <p:cNvPicPr>
            <a:picLocks noChangeAspect="1"/>
          </p:cNvPicPr>
          <p:nvPr/>
        </p:nvPicPr>
        <p:blipFill>
          <a:blip r:embed="rId5"/>
          <a:stretch>
            <a:fillRect/>
          </a:stretch>
        </p:blipFill>
        <p:spPr>
          <a:xfrm>
            <a:off x="7390327" y="2671719"/>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783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15"/>
                                        </p:tgtEl>
                                      </p:cBhvr>
                                    </p:animEffect>
                                    <p:anim calcmode="lin" valueType="num">
                                      <p:cBhvr>
                                        <p:cTn id="12" dur="1000"/>
                                        <p:tgtEl>
                                          <p:spTgt spid="15"/>
                                        </p:tgtEl>
                                        <p:attrNameLst>
                                          <p:attrName>ppt_x</p:attrName>
                                        </p:attrNameLst>
                                      </p:cBhvr>
                                      <p:tavLst>
                                        <p:tav tm="0">
                                          <p:val>
                                            <p:strVal val="ppt_x"/>
                                          </p:val>
                                        </p:tav>
                                        <p:tav tm="100000">
                                          <p:val>
                                            <p:strVal val="ppt_x"/>
                                          </p:val>
                                        </p:tav>
                                      </p:tavLst>
                                    </p:anim>
                                    <p:anim calcmode="lin" valueType="num">
                                      <p:cBhvr>
                                        <p:cTn id="13" dur="1000"/>
                                        <p:tgtEl>
                                          <p:spTgt spid="15"/>
                                        </p:tgtEl>
                                        <p:attrNameLst>
                                          <p:attrName>ppt_y</p:attrName>
                                        </p:attrNameLst>
                                      </p:cBhvr>
                                      <p:tavLst>
                                        <p:tav tm="0">
                                          <p:val>
                                            <p:strVal val="ppt_y"/>
                                          </p:val>
                                        </p:tav>
                                        <p:tav tm="100000">
                                          <p:val>
                                            <p:strVal val="ppt_y+.1"/>
                                          </p:val>
                                        </p:tav>
                                      </p:tavLst>
                                    </p:anim>
                                    <p:set>
                                      <p:cBhvr>
                                        <p:cTn id="14" dur="1" fill="hold">
                                          <p:stCondLst>
                                            <p:cond delay="999"/>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16"/>
                                        </p:tgtEl>
                                      </p:cBhvr>
                                    </p:animEffect>
                                    <p:anim calcmode="lin" valueType="num">
                                      <p:cBhvr>
                                        <p:cTn id="19" dur="1000"/>
                                        <p:tgtEl>
                                          <p:spTgt spid="16"/>
                                        </p:tgtEl>
                                        <p:attrNameLst>
                                          <p:attrName>ppt_x</p:attrName>
                                        </p:attrNameLst>
                                      </p:cBhvr>
                                      <p:tavLst>
                                        <p:tav tm="0">
                                          <p:val>
                                            <p:strVal val="ppt_x"/>
                                          </p:val>
                                        </p:tav>
                                        <p:tav tm="100000">
                                          <p:val>
                                            <p:strVal val="ppt_x"/>
                                          </p:val>
                                        </p:tav>
                                      </p:tavLst>
                                    </p:anim>
                                    <p:anim calcmode="lin" valueType="num">
                                      <p:cBhvr>
                                        <p:cTn id="20" dur="1000"/>
                                        <p:tgtEl>
                                          <p:spTgt spid="16"/>
                                        </p:tgtEl>
                                        <p:attrNameLst>
                                          <p:attrName>ppt_y</p:attrName>
                                        </p:attrNameLst>
                                      </p:cBhvr>
                                      <p:tavLst>
                                        <p:tav tm="0">
                                          <p:val>
                                            <p:strVal val="ppt_y"/>
                                          </p:val>
                                        </p:tav>
                                        <p:tav tm="100000">
                                          <p:val>
                                            <p:strVal val="ppt_y+.1"/>
                                          </p:val>
                                        </p:tav>
                                      </p:tavLst>
                                    </p:anim>
                                    <p:set>
                                      <p:cBhvr>
                                        <p:cTn id="21" dur="1" fill="hold">
                                          <p:stCondLst>
                                            <p:cond delay="999"/>
                                          </p:stCondLst>
                                        </p:cTn>
                                        <p:tgtEl>
                                          <p:spTgt spid="1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17"/>
                                        </p:tgtEl>
                                      </p:cBhvr>
                                    </p:animEffect>
                                    <p:anim calcmode="lin" valueType="num">
                                      <p:cBhvr>
                                        <p:cTn id="26" dur="1000"/>
                                        <p:tgtEl>
                                          <p:spTgt spid="17"/>
                                        </p:tgtEl>
                                        <p:attrNameLst>
                                          <p:attrName>ppt_x</p:attrName>
                                        </p:attrNameLst>
                                      </p:cBhvr>
                                      <p:tavLst>
                                        <p:tav tm="0">
                                          <p:val>
                                            <p:strVal val="ppt_x"/>
                                          </p:val>
                                        </p:tav>
                                        <p:tav tm="100000">
                                          <p:val>
                                            <p:strVal val="ppt_x"/>
                                          </p:val>
                                        </p:tav>
                                      </p:tavLst>
                                    </p:anim>
                                    <p:anim calcmode="lin" valueType="num">
                                      <p:cBhvr>
                                        <p:cTn id="27" dur="1000"/>
                                        <p:tgtEl>
                                          <p:spTgt spid="17"/>
                                        </p:tgtEl>
                                        <p:attrNameLst>
                                          <p:attrName>ppt_y</p:attrName>
                                        </p:attrNameLst>
                                      </p:cBhvr>
                                      <p:tavLst>
                                        <p:tav tm="0">
                                          <p:val>
                                            <p:strVal val="ppt_y"/>
                                          </p:val>
                                        </p:tav>
                                        <p:tav tm="100000">
                                          <p:val>
                                            <p:strVal val="ppt_y+.1"/>
                                          </p:val>
                                        </p:tav>
                                      </p:tavLst>
                                    </p:anim>
                                    <p:set>
                                      <p:cBhvr>
                                        <p:cTn id="28" dur="1" fill="hold">
                                          <p:stCondLst>
                                            <p:cond delay="9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18"/>
                                        </p:tgtEl>
                                      </p:cBhvr>
                                    </p:animEffect>
                                    <p:anim calcmode="lin" valueType="num">
                                      <p:cBhvr>
                                        <p:cTn id="33" dur="1000"/>
                                        <p:tgtEl>
                                          <p:spTgt spid="18"/>
                                        </p:tgtEl>
                                        <p:attrNameLst>
                                          <p:attrName>ppt_x</p:attrName>
                                        </p:attrNameLst>
                                      </p:cBhvr>
                                      <p:tavLst>
                                        <p:tav tm="0">
                                          <p:val>
                                            <p:strVal val="ppt_x"/>
                                          </p:val>
                                        </p:tav>
                                        <p:tav tm="100000">
                                          <p:val>
                                            <p:strVal val="ppt_x"/>
                                          </p:val>
                                        </p:tav>
                                      </p:tavLst>
                                    </p:anim>
                                    <p:anim calcmode="lin" valueType="num">
                                      <p:cBhvr>
                                        <p:cTn id="34" dur="1000"/>
                                        <p:tgtEl>
                                          <p:spTgt spid="18"/>
                                        </p:tgtEl>
                                        <p:attrNameLst>
                                          <p:attrName>ppt_y</p:attrName>
                                        </p:attrNameLst>
                                      </p:cBhvr>
                                      <p:tavLst>
                                        <p:tav tm="0">
                                          <p:val>
                                            <p:strVal val="ppt_y"/>
                                          </p:val>
                                        </p:tav>
                                        <p:tav tm="100000">
                                          <p:val>
                                            <p:strVal val="ppt_y+.1"/>
                                          </p:val>
                                        </p:tav>
                                      </p:tavLst>
                                    </p:anim>
                                    <p:set>
                                      <p:cBhvr>
                                        <p:cTn id="35" dur="1" fill="hold">
                                          <p:stCondLst>
                                            <p:cond delay="999"/>
                                          </p:stCondLst>
                                        </p:cTn>
                                        <p:tgtEl>
                                          <p:spTgt spid="1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500" fill="hold"/>
                                        <p:tgtEl>
                                          <p:spTgt spid="32"/>
                                        </p:tgtEl>
                                        <p:attrNameLst>
                                          <p:attrName>ppt_x</p:attrName>
                                        </p:attrNameLst>
                                      </p:cBhvr>
                                      <p:tavLst>
                                        <p:tav tm="0">
                                          <p:val>
                                            <p:strVal val="#ppt_x"/>
                                          </p:val>
                                        </p:tav>
                                        <p:tav tm="100000">
                                          <p:val>
                                            <p:strVal val="#ppt_x"/>
                                          </p:val>
                                        </p:tav>
                                      </p:tavLst>
                                    </p:anim>
                                    <p:anim calcmode="lin" valueType="num">
                                      <p:cBhvr additive="base">
                                        <p:cTn id="4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500" fill="hold"/>
                                        <p:tgtEl>
                                          <p:spTgt spid="34"/>
                                        </p:tgtEl>
                                        <p:attrNameLst>
                                          <p:attrName>ppt_x</p:attrName>
                                        </p:attrNameLst>
                                      </p:cBhvr>
                                      <p:tavLst>
                                        <p:tav tm="0">
                                          <p:val>
                                            <p:strVal val="#ppt_x"/>
                                          </p:val>
                                        </p:tav>
                                        <p:tav tm="100000">
                                          <p:val>
                                            <p:strVal val="#ppt_x"/>
                                          </p:val>
                                        </p:tav>
                                      </p:tavLst>
                                    </p:anim>
                                    <p:anim calcmode="lin" valueType="num">
                                      <p:cBhvr additive="base">
                                        <p:cTn id="4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 calcmode="lin" valueType="num">
                                      <p:cBhvr additive="base">
                                        <p:cTn id="52" dur="500" fill="hold"/>
                                        <p:tgtEl>
                                          <p:spTgt spid="36"/>
                                        </p:tgtEl>
                                        <p:attrNameLst>
                                          <p:attrName>ppt_x</p:attrName>
                                        </p:attrNameLst>
                                      </p:cBhvr>
                                      <p:tavLst>
                                        <p:tav tm="0">
                                          <p:val>
                                            <p:strVal val="#ppt_x"/>
                                          </p:val>
                                        </p:tav>
                                        <p:tav tm="100000">
                                          <p:val>
                                            <p:strVal val="#ppt_x"/>
                                          </p:val>
                                        </p:tav>
                                      </p:tavLst>
                                    </p:anim>
                                    <p:anim calcmode="lin" valueType="num">
                                      <p:cBhvr additive="base">
                                        <p:cTn id="5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34"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3D2002-E886-5FBD-DC14-BC80D57D5591}"/>
              </a:ext>
            </a:extLst>
          </p:cNvPr>
          <p:cNvSpPr>
            <a:spLocks noGrp="1"/>
          </p:cNvSpPr>
          <p:nvPr>
            <p:ph type="ftr" sz="quarter" idx="10"/>
          </p:nvPr>
        </p:nvSpPr>
        <p:spPr/>
        <p:txBody>
          <a:bodyPr/>
          <a:lstStyle/>
          <a:p>
            <a:r>
              <a:rPr lang="en-US"/>
              <a:t>Microsoft Confidential</a:t>
            </a:r>
          </a:p>
        </p:txBody>
      </p:sp>
      <p:sp>
        <p:nvSpPr>
          <p:cNvPr id="6" name="TextBox 5">
            <a:extLst>
              <a:ext uri="{FF2B5EF4-FFF2-40B4-BE49-F238E27FC236}">
                <a16:creationId xmlns:a16="http://schemas.microsoft.com/office/drawing/2014/main" id="{3E108F42-9BDE-42C7-11C3-A5952AB2CB27}"/>
              </a:ext>
            </a:extLst>
          </p:cNvPr>
          <p:cNvSpPr txBox="1"/>
          <p:nvPr/>
        </p:nvSpPr>
        <p:spPr>
          <a:xfrm>
            <a:off x="830278" y="1963346"/>
            <a:ext cx="9564353" cy="584775"/>
          </a:xfrm>
          <a:prstGeom prst="rect">
            <a:avLst/>
          </a:prstGeom>
          <a:noFill/>
        </p:spPr>
        <p:txBody>
          <a:bodyPr wrap="square" rtlCol="0">
            <a:spAutoFit/>
          </a:bodyPr>
          <a:lstStyle/>
          <a:p>
            <a:r>
              <a:rPr lang="en-AU" sz="3200" dirty="0">
                <a:solidFill>
                  <a:srgbClr val="6CC349"/>
                </a:solidFill>
                <a:effectLst>
                  <a:outerShdw blurRad="38100" dist="38100" dir="2700000" algn="tl">
                    <a:srgbClr val="000000">
                      <a:alpha val="43137"/>
                    </a:srgbClr>
                  </a:outerShdw>
                </a:effectLst>
                <a:latin typeface="Minercraftory" panose="02060803060101010101" pitchFamily="18" charset="0"/>
                <a:ea typeface="Tahoma" panose="020B0604030504040204" pitchFamily="34" charset="0"/>
                <a:cs typeface="Tahoma" panose="020B0604030504040204" pitchFamily="34" charset="0"/>
              </a:rPr>
              <a:t>Effect Command</a:t>
            </a:r>
          </a:p>
        </p:txBody>
      </p:sp>
      <p:pic>
        <p:nvPicPr>
          <p:cNvPr id="31" name="Picture 30" descr="A screenshot of a video game&#10;&#10;Description automatically generated">
            <a:extLst>
              <a:ext uri="{FF2B5EF4-FFF2-40B4-BE49-F238E27FC236}">
                <a16:creationId xmlns:a16="http://schemas.microsoft.com/office/drawing/2014/main" id="{64260E7B-3D5C-145E-0F6A-D1BE7F53FB1E}"/>
              </a:ext>
            </a:extLst>
          </p:cNvPr>
          <p:cNvPicPr>
            <a:picLocks noGrp="1" noRot="1" noChangeAspect="1" noMove="1" noResize="1" noEditPoints="1" noAdjustHandles="1" noChangeArrowheads="1" noChangeShapeType="1" noCrop="1"/>
          </p:cNvPicPr>
          <p:nvPr/>
        </p:nvPicPr>
        <p:blipFill>
          <a:blip r:embed="rId3"/>
          <a:stretch>
            <a:fillRect/>
          </a:stretch>
        </p:blipFill>
        <p:spPr>
          <a:xfrm>
            <a:off x="2298580" y="2740222"/>
            <a:ext cx="8179803" cy="2003387"/>
          </a:xfrm>
          <a:prstGeom prst="rect">
            <a:avLst/>
          </a:prstGeom>
        </p:spPr>
      </p:pic>
      <p:sp>
        <p:nvSpPr>
          <p:cNvPr id="34" name="TextBox 33">
            <a:extLst>
              <a:ext uri="{FF2B5EF4-FFF2-40B4-BE49-F238E27FC236}">
                <a16:creationId xmlns:a16="http://schemas.microsoft.com/office/drawing/2014/main" id="{7FB768C9-6456-823D-AE7A-91229999F1BF}"/>
              </a:ext>
            </a:extLst>
          </p:cNvPr>
          <p:cNvSpPr txBox="1"/>
          <p:nvPr/>
        </p:nvSpPr>
        <p:spPr>
          <a:xfrm>
            <a:off x="3969352" y="4872290"/>
            <a:ext cx="1475332" cy="1015663"/>
          </a:xfrm>
          <a:prstGeom prst="rect">
            <a:avLst/>
          </a:prstGeom>
          <a:noFill/>
        </p:spPr>
        <p:txBody>
          <a:bodyPr wrap="square">
            <a:spAutoFit/>
          </a:bodyPr>
          <a:lstStyle/>
          <a:p>
            <a:r>
              <a:rPr lang="en-GB" sz="1200" b="1" dirty="0">
                <a:solidFill>
                  <a:srgbClr val="000000"/>
                </a:solidFill>
                <a:effectLst/>
                <a:latin typeface="Helvetica Neue"/>
              </a:rPr>
              <a:t>player</a:t>
            </a:r>
            <a:r>
              <a:rPr lang="en-AU" sz="1200" dirty="0">
                <a:solidFill>
                  <a:srgbClr val="000000"/>
                </a:solidFill>
                <a:effectLst/>
                <a:latin typeface="Helvetica Neue"/>
              </a:rPr>
              <a:t> </a:t>
            </a:r>
            <a:r>
              <a:rPr lang="en-GB" sz="1200" dirty="0">
                <a:solidFill>
                  <a:srgbClr val="000000"/>
                </a:solidFill>
                <a:effectLst/>
                <a:latin typeface="Helvetica Neue"/>
              </a:rPr>
              <a:t>is the name of the player (or a</a:t>
            </a:r>
            <a:r>
              <a:rPr lang="en-AU" sz="1200" dirty="0">
                <a:solidFill>
                  <a:srgbClr val="000000"/>
                </a:solidFill>
                <a:effectLst/>
                <a:latin typeface="Helvetica Neue"/>
              </a:rPr>
              <a:t> </a:t>
            </a:r>
            <a:r>
              <a:rPr lang="en-GB" sz="1200" dirty="0">
                <a:solidFill>
                  <a:srgbClr val="000000"/>
                </a:solidFill>
                <a:effectLst/>
                <a:latin typeface="Helvetica Neue"/>
              </a:rPr>
              <a:t>target selector) who the effect will apply to.</a:t>
            </a:r>
            <a:endParaRPr lang="en-AU" sz="1200" dirty="0"/>
          </a:p>
        </p:txBody>
      </p:sp>
      <p:sp>
        <p:nvSpPr>
          <p:cNvPr id="36" name="TextBox 35">
            <a:extLst>
              <a:ext uri="{FF2B5EF4-FFF2-40B4-BE49-F238E27FC236}">
                <a16:creationId xmlns:a16="http://schemas.microsoft.com/office/drawing/2014/main" id="{048879D9-8221-D35C-2B5D-BEF68D80E16C}"/>
              </a:ext>
            </a:extLst>
          </p:cNvPr>
          <p:cNvSpPr txBox="1"/>
          <p:nvPr/>
        </p:nvSpPr>
        <p:spPr>
          <a:xfrm>
            <a:off x="5654846" y="4872290"/>
            <a:ext cx="1475332" cy="646331"/>
          </a:xfrm>
          <a:prstGeom prst="rect">
            <a:avLst/>
          </a:prstGeom>
          <a:noFill/>
        </p:spPr>
        <p:txBody>
          <a:bodyPr wrap="square">
            <a:spAutoFit/>
          </a:bodyPr>
          <a:lstStyle/>
          <a:p>
            <a:r>
              <a:rPr lang="en-GB" sz="1200" b="1" dirty="0">
                <a:solidFill>
                  <a:srgbClr val="000000"/>
                </a:solidFill>
                <a:effectLst/>
                <a:latin typeface="Helvetica Neue"/>
              </a:rPr>
              <a:t>Effect Minecraft ID</a:t>
            </a:r>
            <a:r>
              <a:rPr lang="en-GB" sz="1200" dirty="0">
                <a:solidFill>
                  <a:srgbClr val="000000"/>
                </a:solidFill>
                <a:effectLst/>
                <a:latin typeface="Helvetica Neue"/>
              </a:rPr>
              <a:t> refer effect you choose to enable.</a:t>
            </a:r>
            <a:endParaRPr lang="en-AU" sz="1200" dirty="0"/>
          </a:p>
        </p:txBody>
      </p:sp>
      <p:sp>
        <p:nvSpPr>
          <p:cNvPr id="38" name="TextBox 37">
            <a:extLst>
              <a:ext uri="{FF2B5EF4-FFF2-40B4-BE49-F238E27FC236}">
                <a16:creationId xmlns:a16="http://schemas.microsoft.com/office/drawing/2014/main" id="{CC1DBF0E-C4A2-E8BF-0545-AB30B111B276}"/>
              </a:ext>
            </a:extLst>
          </p:cNvPr>
          <p:cNvSpPr txBox="1"/>
          <p:nvPr/>
        </p:nvSpPr>
        <p:spPr>
          <a:xfrm>
            <a:off x="7315227" y="4872290"/>
            <a:ext cx="1475332" cy="646331"/>
          </a:xfrm>
          <a:prstGeom prst="rect">
            <a:avLst/>
          </a:prstGeom>
          <a:noFill/>
        </p:spPr>
        <p:txBody>
          <a:bodyPr wrap="square">
            <a:spAutoFit/>
          </a:bodyPr>
          <a:lstStyle/>
          <a:p>
            <a:r>
              <a:rPr lang="en-GB" sz="1200" b="1" dirty="0">
                <a:solidFill>
                  <a:srgbClr val="000000"/>
                </a:solidFill>
                <a:effectLst/>
                <a:latin typeface="Helvetica Neue"/>
              </a:rPr>
              <a:t>time </a:t>
            </a:r>
            <a:r>
              <a:rPr lang="en-GB" sz="1200" dirty="0">
                <a:solidFill>
                  <a:srgbClr val="000000"/>
                </a:solidFill>
                <a:effectLst/>
                <a:latin typeface="Helvetica Neue"/>
              </a:rPr>
              <a:t>will determine how long the effect will last for. </a:t>
            </a:r>
            <a:endParaRPr lang="en-AU" sz="1200" dirty="0"/>
          </a:p>
        </p:txBody>
      </p:sp>
      <p:sp>
        <p:nvSpPr>
          <p:cNvPr id="40" name="TextBox 39">
            <a:extLst>
              <a:ext uri="{FF2B5EF4-FFF2-40B4-BE49-F238E27FC236}">
                <a16:creationId xmlns:a16="http://schemas.microsoft.com/office/drawing/2014/main" id="{7FC6B19C-EB88-AD7F-A73F-EE9EB58900AE}"/>
              </a:ext>
            </a:extLst>
          </p:cNvPr>
          <p:cNvSpPr txBox="1"/>
          <p:nvPr/>
        </p:nvSpPr>
        <p:spPr>
          <a:xfrm>
            <a:off x="8975608" y="4872290"/>
            <a:ext cx="1502775" cy="646331"/>
          </a:xfrm>
          <a:prstGeom prst="rect">
            <a:avLst/>
          </a:prstGeom>
          <a:noFill/>
        </p:spPr>
        <p:txBody>
          <a:bodyPr wrap="square">
            <a:spAutoFit/>
          </a:bodyPr>
          <a:lstStyle/>
          <a:p>
            <a:r>
              <a:rPr lang="en-GB" sz="1200" b="1" dirty="0">
                <a:solidFill>
                  <a:srgbClr val="000000"/>
                </a:solidFill>
                <a:effectLst/>
                <a:latin typeface="Helvetica Neue"/>
              </a:rPr>
              <a:t>amplifier </a:t>
            </a:r>
            <a:r>
              <a:rPr lang="en-GB" sz="1200" dirty="0">
                <a:solidFill>
                  <a:srgbClr val="000000"/>
                </a:solidFill>
                <a:effectLst/>
                <a:latin typeface="Helvetica Neue"/>
              </a:rPr>
              <a:t>applies the strength of the effect</a:t>
            </a:r>
            <a:endParaRPr lang="en-AU" sz="1200" dirty="0"/>
          </a:p>
        </p:txBody>
      </p:sp>
      <p:sp>
        <p:nvSpPr>
          <p:cNvPr id="42" name="TextBox 41">
            <a:extLst>
              <a:ext uri="{FF2B5EF4-FFF2-40B4-BE49-F238E27FC236}">
                <a16:creationId xmlns:a16="http://schemas.microsoft.com/office/drawing/2014/main" id="{3A17BCDB-5DE2-1855-3EDF-5485AE05A0A6}"/>
              </a:ext>
            </a:extLst>
          </p:cNvPr>
          <p:cNvSpPr txBox="1"/>
          <p:nvPr/>
        </p:nvSpPr>
        <p:spPr>
          <a:xfrm>
            <a:off x="830278" y="787815"/>
            <a:ext cx="10675458" cy="1077218"/>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Use your coding cards to show the following command in the correct order.</a:t>
            </a:r>
          </a:p>
        </p:txBody>
      </p:sp>
      <p:pic>
        <p:nvPicPr>
          <p:cNvPr id="13" name="Picture 12">
            <a:extLst>
              <a:ext uri="{FF2B5EF4-FFF2-40B4-BE49-F238E27FC236}">
                <a16:creationId xmlns:a16="http://schemas.microsoft.com/office/drawing/2014/main" id="{A2E32AFC-9666-5F0D-6FE8-B6F5D5460253}"/>
              </a:ext>
            </a:extLst>
          </p:cNvPr>
          <p:cNvPicPr>
            <a:picLocks noChangeAspect="1"/>
          </p:cNvPicPr>
          <p:nvPr/>
        </p:nvPicPr>
        <p:blipFill>
          <a:blip r:embed="rId4"/>
          <a:stretch>
            <a:fillRect/>
          </a:stretch>
        </p:blipFill>
        <p:spPr>
          <a:xfrm>
            <a:off x="286514" y="6016516"/>
            <a:ext cx="5588357" cy="704855"/>
          </a:xfrm>
          <a:prstGeom prst="rect">
            <a:avLst/>
          </a:prstGeom>
        </p:spPr>
      </p:pic>
      <p:pic>
        <p:nvPicPr>
          <p:cNvPr id="14" name="Picture 13" descr="A green rectangular sign with black text&#10;&#10;Description automatically generated">
            <a:extLst>
              <a:ext uri="{FF2B5EF4-FFF2-40B4-BE49-F238E27FC236}">
                <a16:creationId xmlns:a16="http://schemas.microsoft.com/office/drawing/2014/main" id="{3EBCF02A-77DF-326A-AD1F-B39238F9351D}"/>
              </a:ext>
            </a:extLst>
          </p:cNvPr>
          <p:cNvPicPr>
            <a:picLocks noChangeAspect="1"/>
          </p:cNvPicPr>
          <p:nvPr/>
        </p:nvPicPr>
        <p:blipFill>
          <a:blip r:embed="rId5"/>
          <a:stretch>
            <a:fillRect/>
          </a:stretch>
        </p:blipFill>
        <p:spPr>
          <a:xfrm>
            <a:off x="8983913" y="2734669"/>
            <a:ext cx="1476375" cy="2000250"/>
          </a:xfrm>
          <a:prstGeom prst="roundRect">
            <a:avLst>
              <a:gd name="adj" fmla="val 8594"/>
            </a:avLst>
          </a:prstGeom>
          <a:solidFill>
            <a:srgbClr val="FFFFFF">
              <a:shade val="85000"/>
            </a:srgbClr>
          </a:solidFill>
          <a:ln>
            <a:noFill/>
          </a:ln>
          <a:effectLst/>
        </p:spPr>
      </p:pic>
      <p:pic>
        <p:nvPicPr>
          <p:cNvPr id="15" name="Picture 14" descr="A green rectangular object with text&#10;&#10;Description automatically generated">
            <a:extLst>
              <a:ext uri="{FF2B5EF4-FFF2-40B4-BE49-F238E27FC236}">
                <a16:creationId xmlns:a16="http://schemas.microsoft.com/office/drawing/2014/main" id="{A6FAABCE-D9F4-621F-DF3F-46E456CBEF7E}"/>
              </a:ext>
            </a:extLst>
          </p:cNvPr>
          <p:cNvPicPr>
            <a:picLocks noChangeAspect="1"/>
          </p:cNvPicPr>
          <p:nvPr/>
        </p:nvPicPr>
        <p:blipFill>
          <a:blip r:embed="rId6"/>
          <a:stretch>
            <a:fillRect/>
          </a:stretch>
        </p:blipFill>
        <p:spPr>
          <a:xfrm>
            <a:off x="7314184" y="2741790"/>
            <a:ext cx="1476375" cy="2000250"/>
          </a:xfrm>
          <a:prstGeom prst="roundRect">
            <a:avLst>
              <a:gd name="adj" fmla="val 8594"/>
            </a:avLst>
          </a:prstGeom>
          <a:solidFill>
            <a:srgbClr val="FFFFFF">
              <a:shade val="85000"/>
            </a:srgbClr>
          </a:solidFill>
          <a:ln>
            <a:noFill/>
          </a:ln>
          <a:effectLst/>
        </p:spPr>
      </p:pic>
      <p:pic>
        <p:nvPicPr>
          <p:cNvPr id="20" name="Picture 19">
            <a:extLst>
              <a:ext uri="{FF2B5EF4-FFF2-40B4-BE49-F238E27FC236}">
                <a16:creationId xmlns:a16="http://schemas.microsoft.com/office/drawing/2014/main" id="{113BBEE1-C21A-FAB5-E5C9-FAE3C7EE1E1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463" b="95522" l="7353" r="89706">
                        <a14:foregroundMark x1="36765" y1="31343" x2="10294" y2="14925"/>
                        <a14:foregroundMark x1="7353" y1="11940" x2="10294" y2="92537"/>
                        <a14:foregroundMark x1="11765" y1="95522" x2="82353" y2="91045"/>
                        <a14:foregroundMark x1="85294" y1="91045" x2="89706" y2="8955"/>
                        <a14:foregroundMark x1="52941" y1="43284" x2="26471" y2="41791"/>
                        <a14:foregroundMark x1="25000" y1="43284" x2="44118" y2="44776"/>
                      </a14:backgroundRemoval>
                    </a14:imgEffect>
                  </a14:imgLayer>
                </a14:imgProps>
              </a:ext>
            </a:extLst>
          </a:blip>
          <a:stretch>
            <a:fillRect/>
          </a:stretch>
        </p:blipFill>
        <p:spPr>
          <a:xfrm>
            <a:off x="10029258" y="2832571"/>
            <a:ext cx="365373" cy="360000"/>
          </a:xfrm>
          <a:prstGeom prst="rect">
            <a:avLst/>
          </a:prstGeom>
        </p:spPr>
      </p:pic>
      <p:pic>
        <p:nvPicPr>
          <p:cNvPr id="21" name="Picture 20">
            <a:extLst>
              <a:ext uri="{FF2B5EF4-FFF2-40B4-BE49-F238E27FC236}">
                <a16:creationId xmlns:a16="http://schemas.microsoft.com/office/drawing/2014/main" id="{9247DE6C-A4AB-75C5-11AC-643B8329483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463" b="95522" l="7353" r="89706">
                        <a14:foregroundMark x1="36765" y1="31343" x2="10294" y2="14925"/>
                        <a14:foregroundMark x1="7353" y1="11940" x2="10294" y2="92537"/>
                        <a14:foregroundMark x1="11765" y1="95522" x2="82353" y2="91045"/>
                        <a14:foregroundMark x1="85294" y1="91045" x2="89706" y2="8955"/>
                        <a14:foregroundMark x1="52941" y1="43284" x2="26471" y2="41791"/>
                        <a14:foregroundMark x1="25000" y1="43284" x2="44118" y2="44776"/>
                      </a14:backgroundRemoval>
                    </a14:imgEffect>
                  </a14:imgLayer>
                </a14:imgProps>
              </a:ext>
            </a:extLst>
          </a:blip>
          <a:stretch>
            <a:fillRect/>
          </a:stretch>
        </p:blipFill>
        <p:spPr>
          <a:xfrm>
            <a:off x="8365432" y="2832571"/>
            <a:ext cx="365373" cy="360000"/>
          </a:xfrm>
          <a:prstGeom prst="rect">
            <a:avLst/>
          </a:prstGeom>
        </p:spPr>
      </p:pic>
      <p:sp>
        <p:nvSpPr>
          <p:cNvPr id="22" name="Rectangle: Rounded Corners 21">
            <a:extLst>
              <a:ext uri="{FF2B5EF4-FFF2-40B4-BE49-F238E27FC236}">
                <a16:creationId xmlns:a16="http://schemas.microsoft.com/office/drawing/2014/main" id="{24814AB5-E383-67F4-01DF-54A2BCED8766}"/>
              </a:ext>
            </a:extLst>
          </p:cNvPr>
          <p:cNvSpPr/>
          <p:nvPr/>
        </p:nvSpPr>
        <p:spPr>
          <a:xfrm>
            <a:off x="9669258" y="2832571"/>
            <a:ext cx="360000" cy="360000"/>
          </a:xfrm>
          <a:prstGeom prst="roundRect">
            <a:avLst/>
          </a:prstGeom>
          <a:solidFill>
            <a:srgbClr val="FF7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AU" sz="1400" dirty="0">
                <a:latin typeface="Minecraftia" panose="00000400000000000000" pitchFamily="2" charset="0"/>
                <a:cs typeface="Minecraftia" panose="00000400000000000000" pitchFamily="2" charset="0"/>
              </a:rPr>
              <a:t>4</a:t>
            </a:r>
          </a:p>
        </p:txBody>
      </p:sp>
      <p:sp>
        <p:nvSpPr>
          <p:cNvPr id="23" name="Rectangle: Rounded Corners 22">
            <a:extLst>
              <a:ext uri="{FF2B5EF4-FFF2-40B4-BE49-F238E27FC236}">
                <a16:creationId xmlns:a16="http://schemas.microsoft.com/office/drawing/2014/main" id="{EF0880F8-B36D-B6CA-89A9-A0F1C8E807E8}"/>
              </a:ext>
            </a:extLst>
          </p:cNvPr>
          <p:cNvSpPr/>
          <p:nvPr/>
        </p:nvSpPr>
        <p:spPr>
          <a:xfrm>
            <a:off x="8002858" y="2832571"/>
            <a:ext cx="360000" cy="360000"/>
          </a:xfrm>
          <a:prstGeom prst="roundRect">
            <a:avLst/>
          </a:prstGeom>
          <a:solidFill>
            <a:srgbClr val="FF7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AU" sz="1400" dirty="0">
                <a:latin typeface="Minecraftia" panose="00000400000000000000" pitchFamily="2" charset="0"/>
                <a:cs typeface="Minecraftia" panose="00000400000000000000" pitchFamily="2" charset="0"/>
              </a:rPr>
              <a:t>3</a:t>
            </a:r>
          </a:p>
        </p:txBody>
      </p:sp>
      <p:pic>
        <p:nvPicPr>
          <p:cNvPr id="24" name="Picture 23" descr="A screenshot of a video game&#10;&#10;Description automatically generated">
            <a:extLst>
              <a:ext uri="{FF2B5EF4-FFF2-40B4-BE49-F238E27FC236}">
                <a16:creationId xmlns:a16="http://schemas.microsoft.com/office/drawing/2014/main" id="{55CF0A31-A515-C8A6-331A-C20D3D7D474C}"/>
              </a:ext>
            </a:extLst>
          </p:cNvPr>
          <p:cNvPicPr>
            <a:picLocks noChangeAspect="1"/>
          </p:cNvPicPr>
          <p:nvPr/>
        </p:nvPicPr>
        <p:blipFill>
          <a:blip r:embed="rId9"/>
          <a:stretch>
            <a:fillRect/>
          </a:stretch>
        </p:blipFill>
        <p:spPr>
          <a:xfrm>
            <a:off x="2298580" y="2745774"/>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5" name="Picture 24" descr="A screenshot of a video game&#10;&#10;Description automatically generated">
            <a:extLst>
              <a:ext uri="{FF2B5EF4-FFF2-40B4-BE49-F238E27FC236}">
                <a16:creationId xmlns:a16="http://schemas.microsoft.com/office/drawing/2014/main" id="{1A937101-B2B6-DAE9-5A3B-505E514D1931}"/>
              </a:ext>
            </a:extLst>
          </p:cNvPr>
          <p:cNvPicPr>
            <a:picLocks noChangeAspect="1"/>
          </p:cNvPicPr>
          <p:nvPr/>
        </p:nvPicPr>
        <p:blipFill>
          <a:blip r:embed="rId9"/>
          <a:stretch>
            <a:fillRect/>
          </a:stretch>
        </p:blipFill>
        <p:spPr>
          <a:xfrm>
            <a:off x="3969352" y="2745775"/>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6" name="Picture 25" descr="A screenshot of a video game&#10;&#10;Description automatically generated">
            <a:extLst>
              <a:ext uri="{FF2B5EF4-FFF2-40B4-BE49-F238E27FC236}">
                <a16:creationId xmlns:a16="http://schemas.microsoft.com/office/drawing/2014/main" id="{3B6EBF3F-6A11-48CC-2171-5766B9AFEBA0}"/>
              </a:ext>
            </a:extLst>
          </p:cNvPr>
          <p:cNvPicPr>
            <a:picLocks noChangeAspect="1"/>
          </p:cNvPicPr>
          <p:nvPr/>
        </p:nvPicPr>
        <p:blipFill>
          <a:blip r:embed="rId9"/>
          <a:stretch>
            <a:fillRect/>
          </a:stretch>
        </p:blipFill>
        <p:spPr>
          <a:xfrm>
            <a:off x="5654846" y="2745775"/>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7" name="Picture 26" descr="A screenshot of a video game&#10;&#10;Description automatically generated">
            <a:extLst>
              <a:ext uri="{FF2B5EF4-FFF2-40B4-BE49-F238E27FC236}">
                <a16:creationId xmlns:a16="http://schemas.microsoft.com/office/drawing/2014/main" id="{67C43567-3B03-2F97-F16A-EBDE7A924769}"/>
              </a:ext>
            </a:extLst>
          </p:cNvPr>
          <p:cNvPicPr>
            <a:picLocks noChangeAspect="1"/>
          </p:cNvPicPr>
          <p:nvPr/>
        </p:nvPicPr>
        <p:blipFill>
          <a:blip r:embed="rId9"/>
          <a:stretch>
            <a:fillRect/>
          </a:stretch>
        </p:blipFill>
        <p:spPr>
          <a:xfrm>
            <a:off x="7314705" y="2737047"/>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8" name="Picture 27" descr="A screenshot of a video game&#10;&#10;Description automatically generated">
            <a:extLst>
              <a:ext uri="{FF2B5EF4-FFF2-40B4-BE49-F238E27FC236}">
                <a16:creationId xmlns:a16="http://schemas.microsoft.com/office/drawing/2014/main" id="{6F46B5E5-9C18-949F-2F48-05D3B82E427C}"/>
              </a:ext>
            </a:extLst>
          </p:cNvPr>
          <p:cNvPicPr>
            <a:picLocks noChangeAspect="1"/>
          </p:cNvPicPr>
          <p:nvPr/>
        </p:nvPicPr>
        <p:blipFill>
          <a:blip r:embed="rId9"/>
          <a:stretch>
            <a:fillRect/>
          </a:stretch>
        </p:blipFill>
        <p:spPr>
          <a:xfrm>
            <a:off x="8974564" y="2733319"/>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4230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24"/>
                                        </p:tgtEl>
                                      </p:cBhvr>
                                    </p:animEffect>
                                    <p:anim calcmode="lin" valueType="num">
                                      <p:cBhvr>
                                        <p:cTn id="12" dur="1000"/>
                                        <p:tgtEl>
                                          <p:spTgt spid="24"/>
                                        </p:tgtEl>
                                        <p:attrNameLst>
                                          <p:attrName>ppt_x</p:attrName>
                                        </p:attrNameLst>
                                      </p:cBhvr>
                                      <p:tavLst>
                                        <p:tav tm="0">
                                          <p:val>
                                            <p:strVal val="ppt_x"/>
                                          </p:val>
                                        </p:tav>
                                        <p:tav tm="100000">
                                          <p:val>
                                            <p:strVal val="ppt_x"/>
                                          </p:val>
                                        </p:tav>
                                      </p:tavLst>
                                    </p:anim>
                                    <p:anim calcmode="lin" valueType="num">
                                      <p:cBhvr>
                                        <p:cTn id="13" dur="1000"/>
                                        <p:tgtEl>
                                          <p:spTgt spid="24"/>
                                        </p:tgtEl>
                                        <p:attrNameLst>
                                          <p:attrName>ppt_y</p:attrName>
                                        </p:attrNameLst>
                                      </p:cBhvr>
                                      <p:tavLst>
                                        <p:tav tm="0">
                                          <p:val>
                                            <p:strVal val="ppt_y"/>
                                          </p:val>
                                        </p:tav>
                                        <p:tav tm="100000">
                                          <p:val>
                                            <p:strVal val="ppt_y+.1"/>
                                          </p:val>
                                        </p:tav>
                                      </p:tavLst>
                                    </p:anim>
                                    <p:set>
                                      <p:cBhvr>
                                        <p:cTn id="14" dur="1" fill="hold">
                                          <p:stCondLst>
                                            <p:cond delay="999"/>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25"/>
                                        </p:tgtEl>
                                      </p:cBhvr>
                                    </p:animEffect>
                                    <p:anim calcmode="lin" valueType="num">
                                      <p:cBhvr>
                                        <p:cTn id="19" dur="1000"/>
                                        <p:tgtEl>
                                          <p:spTgt spid="25"/>
                                        </p:tgtEl>
                                        <p:attrNameLst>
                                          <p:attrName>ppt_x</p:attrName>
                                        </p:attrNameLst>
                                      </p:cBhvr>
                                      <p:tavLst>
                                        <p:tav tm="0">
                                          <p:val>
                                            <p:strVal val="ppt_x"/>
                                          </p:val>
                                        </p:tav>
                                        <p:tav tm="100000">
                                          <p:val>
                                            <p:strVal val="ppt_x"/>
                                          </p:val>
                                        </p:tav>
                                      </p:tavLst>
                                    </p:anim>
                                    <p:anim calcmode="lin" valueType="num">
                                      <p:cBhvr>
                                        <p:cTn id="20" dur="1000"/>
                                        <p:tgtEl>
                                          <p:spTgt spid="25"/>
                                        </p:tgtEl>
                                        <p:attrNameLst>
                                          <p:attrName>ppt_y</p:attrName>
                                        </p:attrNameLst>
                                      </p:cBhvr>
                                      <p:tavLst>
                                        <p:tav tm="0">
                                          <p:val>
                                            <p:strVal val="ppt_y"/>
                                          </p:val>
                                        </p:tav>
                                        <p:tav tm="100000">
                                          <p:val>
                                            <p:strVal val="ppt_y+.1"/>
                                          </p:val>
                                        </p:tav>
                                      </p:tavLst>
                                    </p:anim>
                                    <p:set>
                                      <p:cBhvr>
                                        <p:cTn id="21" dur="1" fill="hold">
                                          <p:stCondLst>
                                            <p:cond delay="9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26"/>
                                        </p:tgtEl>
                                      </p:cBhvr>
                                    </p:animEffect>
                                    <p:anim calcmode="lin" valueType="num">
                                      <p:cBhvr>
                                        <p:cTn id="26" dur="1000"/>
                                        <p:tgtEl>
                                          <p:spTgt spid="26"/>
                                        </p:tgtEl>
                                        <p:attrNameLst>
                                          <p:attrName>ppt_x</p:attrName>
                                        </p:attrNameLst>
                                      </p:cBhvr>
                                      <p:tavLst>
                                        <p:tav tm="0">
                                          <p:val>
                                            <p:strVal val="ppt_x"/>
                                          </p:val>
                                        </p:tav>
                                        <p:tav tm="100000">
                                          <p:val>
                                            <p:strVal val="ppt_x"/>
                                          </p:val>
                                        </p:tav>
                                      </p:tavLst>
                                    </p:anim>
                                    <p:anim calcmode="lin" valueType="num">
                                      <p:cBhvr>
                                        <p:cTn id="27" dur="1000"/>
                                        <p:tgtEl>
                                          <p:spTgt spid="26"/>
                                        </p:tgtEl>
                                        <p:attrNameLst>
                                          <p:attrName>ppt_y</p:attrName>
                                        </p:attrNameLst>
                                      </p:cBhvr>
                                      <p:tavLst>
                                        <p:tav tm="0">
                                          <p:val>
                                            <p:strVal val="ppt_y"/>
                                          </p:val>
                                        </p:tav>
                                        <p:tav tm="100000">
                                          <p:val>
                                            <p:strVal val="ppt_y+.1"/>
                                          </p:val>
                                        </p:tav>
                                      </p:tavLst>
                                    </p:anim>
                                    <p:set>
                                      <p:cBhvr>
                                        <p:cTn id="28" dur="1" fill="hold">
                                          <p:stCondLst>
                                            <p:cond delay="999"/>
                                          </p:stCondLst>
                                        </p:cTn>
                                        <p:tgtEl>
                                          <p:spTgt spid="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27"/>
                                        </p:tgtEl>
                                      </p:cBhvr>
                                    </p:animEffect>
                                    <p:anim calcmode="lin" valueType="num">
                                      <p:cBhvr>
                                        <p:cTn id="33" dur="1000"/>
                                        <p:tgtEl>
                                          <p:spTgt spid="27"/>
                                        </p:tgtEl>
                                        <p:attrNameLst>
                                          <p:attrName>ppt_x</p:attrName>
                                        </p:attrNameLst>
                                      </p:cBhvr>
                                      <p:tavLst>
                                        <p:tav tm="0">
                                          <p:val>
                                            <p:strVal val="ppt_x"/>
                                          </p:val>
                                        </p:tav>
                                        <p:tav tm="100000">
                                          <p:val>
                                            <p:strVal val="ppt_x"/>
                                          </p:val>
                                        </p:tav>
                                      </p:tavLst>
                                    </p:anim>
                                    <p:anim calcmode="lin" valueType="num">
                                      <p:cBhvr>
                                        <p:cTn id="34" dur="1000"/>
                                        <p:tgtEl>
                                          <p:spTgt spid="27"/>
                                        </p:tgtEl>
                                        <p:attrNameLst>
                                          <p:attrName>ppt_y</p:attrName>
                                        </p:attrNameLst>
                                      </p:cBhvr>
                                      <p:tavLst>
                                        <p:tav tm="0">
                                          <p:val>
                                            <p:strVal val="ppt_y"/>
                                          </p:val>
                                        </p:tav>
                                        <p:tav tm="100000">
                                          <p:val>
                                            <p:strVal val="ppt_y+.1"/>
                                          </p:val>
                                        </p:tav>
                                      </p:tavLst>
                                    </p:anim>
                                    <p:set>
                                      <p:cBhvr>
                                        <p:cTn id="35" dur="1" fill="hold">
                                          <p:stCondLst>
                                            <p:cond delay="999"/>
                                          </p:stCondLst>
                                        </p:cTn>
                                        <p:tgtEl>
                                          <p:spTgt spid="2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xit" presetSubtype="0" fill="hold" nodeType="clickEffect">
                                  <p:stCondLst>
                                    <p:cond delay="0"/>
                                  </p:stCondLst>
                                  <p:childTnLst>
                                    <p:animEffect transition="out" filter="fade">
                                      <p:cBhvr>
                                        <p:cTn id="39" dur="1000"/>
                                        <p:tgtEl>
                                          <p:spTgt spid="28"/>
                                        </p:tgtEl>
                                      </p:cBhvr>
                                    </p:animEffect>
                                    <p:anim calcmode="lin" valueType="num">
                                      <p:cBhvr>
                                        <p:cTn id="40" dur="1000"/>
                                        <p:tgtEl>
                                          <p:spTgt spid="28"/>
                                        </p:tgtEl>
                                        <p:attrNameLst>
                                          <p:attrName>ppt_x</p:attrName>
                                        </p:attrNameLst>
                                      </p:cBhvr>
                                      <p:tavLst>
                                        <p:tav tm="0">
                                          <p:val>
                                            <p:strVal val="ppt_x"/>
                                          </p:val>
                                        </p:tav>
                                        <p:tav tm="100000">
                                          <p:val>
                                            <p:strVal val="ppt_x"/>
                                          </p:val>
                                        </p:tav>
                                      </p:tavLst>
                                    </p:anim>
                                    <p:anim calcmode="lin" valueType="num">
                                      <p:cBhvr>
                                        <p:cTn id="41" dur="1000"/>
                                        <p:tgtEl>
                                          <p:spTgt spid="28"/>
                                        </p:tgtEl>
                                        <p:attrNameLst>
                                          <p:attrName>ppt_y</p:attrName>
                                        </p:attrNameLst>
                                      </p:cBhvr>
                                      <p:tavLst>
                                        <p:tav tm="0">
                                          <p:val>
                                            <p:strVal val="ppt_y"/>
                                          </p:val>
                                        </p:tav>
                                        <p:tav tm="100000">
                                          <p:val>
                                            <p:strVal val="ppt_y+.1"/>
                                          </p:val>
                                        </p:tav>
                                      </p:tavLst>
                                    </p:anim>
                                    <p:set>
                                      <p:cBhvr>
                                        <p:cTn id="42" dur="1" fill="hold">
                                          <p:stCondLst>
                                            <p:cond delay="999"/>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additive="base">
                                        <p:cTn id="53" dur="500" fill="hold"/>
                                        <p:tgtEl>
                                          <p:spTgt spid="36"/>
                                        </p:tgtEl>
                                        <p:attrNameLst>
                                          <p:attrName>ppt_x</p:attrName>
                                        </p:attrNameLst>
                                      </p:cBhvr>
                                      <p:tavLst>
                                        <p:tav tm="0">
                                          <p:val>
                                            <p:strVal val="#ppt_x"/>
                                          </p:val>
                                        </p:tav>
                                        <p:tav tm="100000">
                                          <p:val>
                                            <p:strVal val="#ppt_x"/>
                                          </p:val>
                                        </p:tav>
                                      </p:tavLst>
                                    </p:anim>
                                    <p:anim calcmode="lin" valueType="num">
                                      <p:cBhvr additive="base">
                                        <p:cTn id="5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500" fill="hold"/>
                                        <p:tgtEl>
                                          <p:spTgt spid="38"/>
                                        </p:tgtEl>
                                        <p:attrNameLst>
                                          <p:attrName>ppt_x</p:attrName>
                                        </p:attrNameLst>
                                      </p:cBhvr>
                                      <p:tavLst>
                                        <p:tav tm="0">
                                          <p:val>
                                            <p:strVal val="#ppt_x"/>
                                          </p:val>
                                        </p:tav>
                                        <p:tav tm="100000">
                                          <p:val>
                                            <p:strVal val="#ppt_x"/>
                                          </p:val>
                                        </p:tav>
                                      </p:tavLst>
                                    </p:anim>
                                    <p:anim calcmode="lin" valueType="num">
                                      <p:cBhvr additive="base">
                                        <p:cTn id="6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anim calcmode="lin" valueType="num">
                                      <p:cBhvr additive="base">
                                        <p:cTn id="65" dur="500" fill="hold"/>
                                        <p:tgtEl>
                                          <p:spTgt spid="40"/>
                                        </p:tgtEl>
                                        <p:attrNameLst>
                                          <p:attrName>ppt_x</p:attrName>
                                        </p:attrNameLst>
                                      </p:cBhvr>
                                      <p:tavLst>
                                        <p:tav tm="0">
                                          <p:val>
                                            <p:strVal val="#ppt_x"/>
                                          </p:val>
                                        </p:tav>
                                        <p:tav tm="100000">
                                          <p:val>
                                            <p:strVal val="#ppt_x"/>
                                          </p:val>
                                        </p:tav>
                                      </p:tavLst>
                                    </p:anim>
                                    <p:anim calcmode="lin" valueType="num">
                                      <p:cBhvr additive="base">
                                        <p:cTn id="6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4" grpId="0"/>
      <p:bldP spid="36" grpId="0"/>
      <p:bldP spid="38"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E5CA6-6D2B-54AD-EC9F-A42B4121340E}"/>
              </a:ext>
            </a:extLst>
          </p:cNvPr>
          <p:cNvSpPr>
            <a:spLocks noGrp="1"/>
          </p:cNvSpPr>
          <p:nvPr>
            <p:ph type="ctrTitle"/>
          </p:nvPr>
        </p:nvSpPr>
        <p:spPr>
          <a:xfrm>
            <a:off x="1619624" y="1644361"/>
            <a:ext cx="8952751" cy="2047284"/>
          </a:xfrm>
        </p:spPr>
        <p:txBody>
          <a:bodyPr/>
          <a:lstStyle/>
          <a:p>
            <a:pPr>
              <a:lnSpc>
                <a:spcPct val="100000"/>
              </a:lnSpc>
            </a:pPr>
            <a:r>
              <a:rPr lang="en-AU" dirty="0"/>
              <a:t>Beginners</a:t>
            </a:r>
            <a:br>
              <a:rPr lang="en-AU" dirty="0"/>
            </a:br>
            <a:r>
              <a:rPr lang="en-AU" sz="4800" dirty="0"/>
              <a:t>Unpacking Algorithms</a:t>
            </a:r>
          </a:p>
        </p:txBody>
      </p:sp>
      <p:grpSp>
        <p:nvGrpSpPr>
          <p:cNvPr id="6" name="Group 5">
            <a:extLst>
              <a:ext uri="{FF2B5EF4-FFF2-40B4-BE49-F238E27FC236}">
                <a16:creationId xmlns:a16="http://schemas.microsoft.com/office/drawing/2014/main" id="{BF117F71-928D-CBDF-07C4-D35288BE36F8}"/>
              </a:ext>
            </a:extLst>
          </p:cNvPr>
          <p:cNvGrpSpPr>
            <a:grpSpLocks noGrp="1" noUngrp="1" noRot="1" noMove="1" noResize="1"/>
          </p:cNvGrpSpPr>
          <p:nvPr/>
        </p:nvGrpSpPr>
        <p:grpSpPr>
          <a:xfrm>
            <a:off x="8102505" y="1151363"/>
            <a:ext cx="3593891" cy="2277637"/>
            <a:chOff x="5335013" y="4215395"/>
            <a:chExt cx="3593891" cy="2277637"/>
          </a:xfrm>
        </p:grpSpPr>
        <p:pic>
          <p:nvPicPr>
            <p:cNvPr id="7" name="Picture 6" descr="A screenshot of a video game&#10;&#10;Description automatically generated">
              <a:extLst>
                <a:ext uri="{FF2B5EF4-FFF2-40B4-BE49-F238E27FC236}">
                  <a16:creationId xmlns:a16="http://schemas.microsoft.com/office/drawing/2014/main" id="{5208C93E-9B3C-A180-14D3-6AED5509D7CC}"/>
                </a:ext>
              </a:extLst>
            </p:cNvPr>
            <p:cNvPicPr>
              <a:picLocks noGrp="1" noRot="1" noChangeAspect="1" noMove="1" noResize="1" noEditPoints="1" noAdjustHandles="1" noChangeArrowheads="1" noChangeShapeType="1" noCrop="1"/>
            </p:cNvPicPr>
            <p:nvPr/>
          </p:nvPicPr>
          <p:blipFill>
            <a:blip r:embed="rId2"/>
            <a:stretch>
              <a:fillRect/>
            </a:stretch>
          </p:blipFill>
          <p:spPr>
            <a:xfrm>
              <a:off x="5335013" y="4466165"/>
              <a:ext cx="1493956" cy="2026867"/>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perspectiveFront" fov="5400000">
                <a:rot lat="0" lon="20999997" rev="1500000"/>
              </a:camera>
              <a:lightRig rig="threePt" dir="t"/>
            </a:scene3d>
          </p:spPr>
        </p:pic>
        <p:pic>
          <p:nvPicPr>
            <p:cNvPr id="8" name="Picture 7" descr="A screenshot of a video game&#10;&#10;Description automatically generated">
              <a:extLst>
                <a:ext uri="{FF2B5EF4-FFF2-40B4-BE49-F238E27FC236}">
                  <a16:creationId xmlns:a16="http://schemas.microsoft.com/office/drawing/2014/main" id="{1EFDA9EB-79FC-4FCB-53C1-1848E2A2DCC7}"/>
                </a:ext>
              </a:extLst>
            </p:cNvPr>
            <p:cNvPicPr>
              <a:picLocks noGrp="1" noRot="1" noChangeAspect="1" noMove="1" noResize="1" noEditPoints="1" noAdjustHandles="1" noChangeArrowheads="1" noChangeShapeType="1" noCrop="1"/>
            </p:cNvPicPr>
            <p:nvPr/>
          </p:nvPicPr>
          <p:blipFill>
            <a:blip r:embed="rId3"/>
            <a:stretch>
              <a:fillRect/>
            </a:stretch>
          </p:blipFill>
          <p:spPr>
            <a:xfrm rot="20973884">
              <a:off x="6046553" y="4215395"/>
              <a:ext cx="1510833" cy="204976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perspectiveFront" fov="2700000">
                <a:rot lat="21156549" lon="20664100" rev="282011"/>
              </a:camera>
              <a:lightRig rig="threePt" dir="t"/>
            </a:scene3d>
          </p:spPr>
        </p:pic>
        <p:pic>
          <p:nvPicPr>
            <p:cNvPr id="9" name="Picture 8" descr="A screenshot of a video game&#10;&#10;Description automatically generated">
              <a:extLst>
                <a:ext uri="{FF2B5EF4-FFF2-40B4-BE49-F238E27FC236}">
                  <a16:creationId xmlns:a16="http://schemas.microsoft.com/office/drawing/2014/main" id="{3035A56D-4280-8C61-57D2-79A0BCB00379}"/>
                </a:ext>
              </a:extLst>
            </p:cNvPr>
            <p:cNvPicPr>
              <a:picLocks noGrp="1" noRot="1" noChangeAspect="1" noMove="1" noResize="1" noEditPoints="1" noAdjustHandles="1" noChangeArrowheads="1" noChangeShapeType="1" noCrop="1"/>
            </p:cNvPicPr>
            <p:nvPr/>
          </p:nvPicPr>
          <p:blipFill>
            <a:blip r:embed="rId4"/>
            <a:stretch>
              <a:fillRect/>
            </a:stretch>
          </p:blipFill>
          <p:spPr>
            <a:xfrm rot="388684">
              <a:off x="6640770" y="4243217"/>
              <a:ext cx="1542500" cy="209272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perspectiveFront" fov="900000">
                <a:rot lat="20689495" lon="21450326" rev="21359279"/>
              </a:camera>
              <a:lightRig rig="threePt" dir="t"/>
            </a:scene3d>
          </p:spPr>
        </p:pic>
        <p:pic>
          <p:nvPicPr>
            <p:cNvPr id="10" name="Picture 9" descr="A screenshot of a video game&#10;&#10;Description automatically generated">
              <a:extLst>
                <a:ext uri="{FF2B5EF4-FFF2-40B4-BE49-F238E27FC236}">
                  <a16:creationId xmlns:a16="http://schemas.microsoft.com/office/drawing/2014/main" id="{56F00F26-7A8A-3855-6A28-E143FBFE5089}"/>
                </a:ext>
              </a:extLst>
            </p:cNvPr>
            <p:cNvPicPr>
              <a:picLocks noGrp="1" noRot="1" noChangeAspect="1" noMove="1" noResize="1" noEditPoints="1" noAdjustHandles="1" noChangeArrowheads="1" noChangeShapeType="1" noCrop="1"/>
            </p:cNvPicPr>
            <p:nvPr/>
          </p:nvPicPr>
          <p:blipFill>
            <a:blip r:embed="rId5"/>
            <a:stretch>
              <a:fillRect/>
            </a:stretch>
          </p:blipFill>
          <p:spPr>
            <a:xfrm>
              <a:off x="7451826" y="4466165"/>
              <a:ext cx="1477078" cy="200397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perspectiveFront">
                <a:rot lat="579356" lon="21443218" rev="20686751"/>
              </a:camera>
              <a:lightRig rig="threePt" dir="t"/>
            </a:scene3d>
          </p:spPr>
        </p:pic>
      </p:grpSp>
    </p:spTree>
    <p:extLst>
      <p:ext uri="{BB962C8B-B14F-4D97-AF65-F5344CB8AC3E}">
        <p14:creationId xmlns:p14="http://schemas.microsoft.com/office/powerpoint/2010/main" val="922750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27C2D81-1A72-2999-2CC3-3C64135876FD}"/>
              </a:ext>
            </a:extLst>
          </p:cNvPr>
          <p:cNvSpPr>
            <a:spLocks noGrp="1"/>
          </p:cNvSpPr>
          <p:nvPr>
            <p:ph type="ftr" sz="quarter" idx="11"/>
          </p:nvPr>
        </p:nvSpPr>
        <p:spPr/>
        <p:txBody>
          <a:bodyPr/>
          <a:lstStyle/>
          <a:p>
            <a:r>
              <a:rPr lang="en-US"/>
              <a:t>Microsoft Confidential</a:t>
            </a:r>
          </a:p>
        </p:txBody>
      </p:sp>
      <p:sp>
        <p:nvSpPr>
          <p:cNvPr id="3" name="Slide Number Placeholder 2">
            <a:extLst>
              <a:ext uri="{FF2B5EF4-FFF2-40B4-BE49-F238E27FC236}">
                <a16:creationId xmlns:a16="http://schemas.microsoft.com/office/drawing/2014/main" id="{6837BE90-7489-64BB-F0FC-B119DBE6C747}"/>
              </a:ext>
            </a:extLst>
          </p:cNvPr>
          <p:cNvSpPr>
            <a:spLocks noGrp="1"/>
          </p:cNvSpPr>
          <p:nvPr>
            <p:ph type="sldNum" sz="quarter" idx="12"/>
          </p:nvPr>
        </p:nvSpPr>
        <p:spPr/>
        <p:txBody>
          <a:bodyPr/>
          <a:lstStyle/>
          <a:p>
            <a:fld id="{DB92C494-1115-4670-BD6E-F87AA1511F98}" type="slidenum">
              <a:rPr lang="en-US" smtClean="0"/>
              <a:t>6</a:t>
            </a:fld>
            <a:endParaRPr lang="en-US"/>
          </a:p>
        </p:txBody>
      </p:sp>
      <p:sp>
        <p:nvSpPr>
          <p:cNvPr id="4" name="TextBox 3">
            <a:extLst>
              <a:ext uri="{FF2B5EF4-FFF2-40B4-BE49-F238E27FC236}">
                <a16:creationId xmlns:a16="http://schemas.microsoft.com/office/drawing/2014/main" id="{B4E731EF-AE3E-444C-A599-71D86661E309}"/>
              </a:ext>
            </a:extLst>
          </p:cNvPr>
          <p:cNvSpPr txBox="1"/>
          <p:nvPr/>
        </p:nvSpPr>
        <p:spPr>
          <a:xfrm>
            <a:off x="945931" y="446690"/>
            <a:ext cx="6027682" cy="584775"/>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IF and THEN Statements</a:t>
            </a:r>
          </a:p>
        </p:txBody>
      </p:sp>
      <p:sp>
        <p:nvSpPr>
          <p:cNvPr id="16" name="Rectangle: Rounded Corners 15">
            <a:extLst>
              <a:ext uri="{FF2B5EF4-FFF2-40B4-BE49-F238E27FC236}">
                <a16:creationId xmlns:a16="http://schemas.microsoft.com/office/drawing/2014/main" id="{E9A01B1B-9A8A-F982-5D19-5BBB46FDC94D}"/>
              </a:ext>
            </a:extLst>
          </p:cNvPr>
          <p:cNvSpPr/>
          <p:nvPr/>
        </p:nvSpPr>
        <p:spPr>
          <a:xfrm>
            <a:off x="3703552" y="1581807"/>
            <a:ext cx="152400" cy="4503682"/>
          </a:xfrm>
          <a:prstGeom prst="roundRect">
            <a:avLst/>
          </a:prstGeom>
          <a:solidFill>
            <a:srgbClr val="00A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err="1"/>
          </a:p>
        </p:txBody>
      </p:sp>
      <p:sp>
        <p:nvSpPr>
          <p:cNvPr id="17" name="TextBox 16">
            <a:extLst>
              <a:ext uri="{FF2B5EF4-FFF2-40B4-BE49-F238E27FC236}">
                <a16:creationId xmlns:a16="http://schemas.microsoft.com/office/drawing/2014/main" id="{F60D85D6-B2E6-58C3-05A4-EF19558F3FD6}"/>
              </a:ext>
            </a:extLst>
          </p:cNvPr>
          <p:cNvSpPr txBox="1"/>
          <p:nvPr/>
        </p:nvSpPr>
        <p:spPr>
          <a:xfrm>
            <a:off x="777766" y="1797266"/>
            <a:ext cx="1066739" cy="584775"/>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IF</a:t>
            </a:r>
          </a:p>
        </p:txBody>
      </p:sp>
      <p:sp>
        <p:nvSpPr>
          <p:cNvPr id="18" name="TextBox 17">
            <a:extLst>
              <a:ext uri="{FF2B5EF4-FFF2-40B4-BE49-F238E27FC236}">
                <a16:creationId xmlns:a16="http://schemas.microsoft.com/office/drawing/2014/main" id="{0AE4F21C-713B-CE7A-0CE7-11FF560A3D85}"/>
              </a:ext>
            </a:extLst>
          </p:cNvPr>
          <p:cNvSpPr txBox="1"/>
          <p:nvPr/>
        </p:nvSpPr>
        <p:spPr>
          <a:xfrm>
            <a:off x="4595587" y="1785883"/>
            <a:ext cx="1500413" cy="584775"/>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THEN</a:t>
            </a:r>
          </a:p>
        </p:txBody>
      </p:sp>
      <p:pic>
        <p:nvPicPr>
          <p:cNvPr id="30" name="Picture 29" descr="A screenshot of a video game&#10;&#10;Description automatically generated">
            <a:extLst>
              <a:ext uri="{FF2B5EF4-FFF2-40B4-BE49-F238E27FC236}">
                <a16:creationId xmlns:a16="http://schemas.microsoft.com/office/drawing/2014/main" id="{9D17F8BB-955F-9201-E440-CEE0104BD2F5}"/>
              </a:ext>
            </a:extLst>
          </p:cNvPr>
          <p:cNvPicPr>
            <a:picLocks noChangeAspect="1"/>
          </p:cNvPicPr>
          <p:nvPr/>
        </p:nvPicPr>
        <p:blipFill>
          <a:blip r:embed="rId3"/>
          <a:stretch>
            <a:fillRect/>
          </a:stretch>
        </p:blipFill>
        <p:spPr>
          <a:xfrm>
            <a:off x="1270031" y="2668034"/>
            <a:ext cx="1499222" cy="2001600"/>
          </a:xfrm>
          <a:prstGeom prst="rect">
            <a:avLst/>
          </a:prstGeom>
        </p:spPr>
      </p:pic>
      <p:pic>
        <p:nvPicPr>
          <p:cNvPr id="6" name="Picture 5">
            <a:extLst>
              <a:ext uri="{FF2B5EF4-FFF2-40B4-BE49-F238E27FC236}">
                <a16:creationId xmlns:a16="http://schemas.microsoft.com/office/drawing/2014/main" id="{6A29CFD0-0CBF-CC21-3298-83D93676C84E}"/>
              </a:ext>
            </a:extLst>
          </p:cNvPr>
          <p:cNvPicPr>
            <a:picLocks noChangeAspect="1"/>
          </p:cNvPicPr>
          <p:nvPr/>
        </p:nvPicPr>
        <p:blipFill>
          <a:blip r:embed="rId4"/>
          <a:stretch>
            <a:fillRect/>
          </a:stretch>
        </p:blipFill>
        <p:spPr>
          <a:xfrm>
            <a:off x="10004796" y="2615879"/>
            <a:ext cx="1582204" cy="2105911"/>
          </a:xfrm>
          <a:prstGeom prst="rect">
            <a:avLst/>
          </a:prstGeom>
        </p:spPr>
      </p:pic>
      <p:pic>
        <p:nvPicPr>
          <p:cNvPr id="8" name="Picture 7">
            <a:extLst>
              <a:ext uri="{FF2B5EF4-FFF2-40B4-BE49-F238E27FC236}">
                <a16:creationId xmlns:a16="http://schemas.microsoft.com/office/drawing/2014/main" id="{E49D267F-49A2-D6EF-2509-0C952078F6A8}"/>
              </a:ext>
            </a:extLst>
          </p:cNvPr>
          <p:cNvPicPr>
            <a:picLocks noChangeAspect="1"/>
          </p:cNvPicPr>
          <p:nvPr/>
        </p:nvPicPr>
        <p:blipFill>
          <a:blip r:embed="rId5"/>
          <a:stretch>
            <a:fillRect/>
          </a:stretch>
        </p:blipFill>
        <p:spPr>
          <a:xfrm>
            <a:off x="4608564" y="2615881"/>
            <a:ext cx="1582204" cy="2105911"/>
          </a:xfrm>
          <a:prstGeom prst="rect">
            <a:avLst/>
          </a:prstGeom>
        </p:spPr>
      </p:pic>
      <p:pic>
        <p:nvPicPr>
          <p:cNvPr id="10" name="Picture 9">
            <a:extLst>
              <a:ext uri="{FF2B5EF4-FFF2-40B4-BE49-F238E27FC236}">
                <a16:creationId xmlns:a16="http://schemas.microsoft.com/office/drawing/2014/main" id="{A3096102-B75D-5E71-066A-FD154A04E54C}"/>
              </a:ext>
            </a:extLst>
          </p:cNvPr>
          <p:cNvPicPr>
            <a:picLocks noChangeAspect="1"/>
          </p:cNvPicPr>
          <p:nvPr/>
        </p:nvPicPr>
        <p:blipFill>
          <a:blip r:embed="rId6"/>
          <a:stretch>
            <a:fillRect/>
          </a:stretch>
        </p:blipFill>
        <p:spPr>
          <a:xfrm>
            <a:off x="8206052" y="2615880"/>
            <a:ext cx="1582204" cy="2105911"/>
          </a:xfrm>
          <a:prstGeom prst="rect">
            <a:avLst/>
          </a:prstGeom>
        </p:spPr>
      </p:pic>
      <p:pic>
        <p:nvPicPr>
          <p:cNvPr id="12" name="Picture 11">
            <a:extLst>
              <a:ext uri="{FF2B5EF4-FFF2-40B4-BE49-F238E27FC236}">
                <a16:creationId xmlns:a16="http://schemas.microsoft.com/office/drawing/2014/main" id="{5246E1D8-8054-D6C4-FB65-9BEA5CD0DE0C}"/>
              </a:ext>
            </a:extLst>
          </p:cNvPr>
          <p:cNvPicPr>
            <a:picLocks noChangeAspect="1"/>
          </p:cNvPicPr>
          <p:nvPr/>
        </p:nvPicPr>
        <p:blipFill>
          <a:blip r:embed="rId7"/>
          <a:stretch>
            <a:fillRect/>
          </a:stretch>
        </p:blipFill>
        <p:spPr>
          <a:xfrm>
            <a:off x="6407308" y="2615880"/>
            <a:ext cx="1582204" cy="2105911"/>
          </a:xfrm>
          <a:prstGeom prst="rect">
            <a:avLst/>
          </a:prstGeom>
        </p:spPr>
      </p:pic>
      <p:pic>
        <p:nvPicPr>
          <p:cNvPr id="21" name="Picture 20" descr="A screenshot of a video game&#10;&#10;Description automatically generated">
            <a:extLst>
              <a:ext uri="{FF2B5EF4-FFF2-40B4-BE49-F238E27FC236}">
                <a16:creationId xmlns:a16="http://schemas.microsoft.com/office/drawing/2014/main" id="{FF83369B-00B2-29D1-A047-CE94AB0878C4}"/>
              </a:ext>
            </a:extLst>
          </p:cNvPr>
          <p:cNvPicPr>
            <a:picLocks noChangeAspect="1"/>
          </p:cNvPicPr>
          <p:nvPr/>
        </p:nvPicPr>
        <p:blipFill>
          <a:blip r:embed="rId8"/>
          <a:stretch>
            <a:fillRect/>
          </a:stretch>
        </p:blipFill>
        <p:spPr>
          <a:xfrm>
            <a:off x="1258007" y="2690251"/>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2" name="Picture 21" descr="A screenshot of a video game&#10;&#10;Description automatically generated">
            <a:extLst>
              <a:ext uri="{FF2B5EF4-FFF2-40B4-BE49-F238E27FC236}">
                <a16:creationId xmlns:a16="http://schemas.microsoft.com/office/drawing/2014/main" id="{D679D17C-CD5C-0102-278E-3B023A42486D}"/>
              </a:ext>
            </a:extLst>
          </p:cNvPr>
          <p:cNvPicPr>
            <a:picLocks noChangeAspect="1"/>
          </p:cNvPicPr>
          <p:nvPr/>
        </p:nvPicPr>
        <p:blipFill>
          <a:blip r:embed="rId8"/>
          <a:stretch>
            <a:fillRect/>
          </a:stretch>
        </p:blipFill>
        <p:spPr>
          <a:xfrm>
            <a:off x="10028855" y="2621195"/>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4" name="Picture 23" descr="A screenshot of a video game&#10;&#10;Description automatically generated">
            <a:extLst>
              <a:ext uri="{FF2B5EF4-FFF2-40B4-BE49-F238E27FC236}">
                <a16:creationId xmlns:a16="http://schemas.microsoft.com/office/drawing/2014/main" id="{8238A136-7058-C10E-5BB1-B73A29694BA4}"/>
              </a:ext>
            </a:extLst>
          </p:cNvPr>
          <p:cNvPicPr>
            <a:picLocks noChangeAspect="1"/>
          </p:cNvPicPr>
          <p:nvPr/>
        </p:nvPicPr>
        <p:blipFill>
          <a:blip r:embed="rId8"/>
          <a:stretch>
            <a:fillRect/>
          </a:stretch>
        </p:blipFill>
        <p:spPr>
          <a:xfrm>
            <a:off x="8238068" y="2646993"/>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5" name="Picture 24" descr="A screenshot of a video game&#10;&#10;Description automatically generated">
            <a:extLst>
              <a:ext uri="{FF2B5EF4-FFF2-40B4-BE49-F238E27FC236}">
                <a16:creationId xmlns:a16="http://schemas.microsoft.com/office/drawing/2014/main" id="{5AA11019-6626-ABDB-7AF0-B3929F65E1D2}"/>
              </a:ext>
            </a:extLst>
          </p:cNvPr>
          <p:cNvPicPr>
            <a:picLocks noChangeAspect="1"/>
          </p:cNvPicPr>
          <p:nvPr/>
        </p:nvPicPr>
        <p:blipFill>
          <a:blip r:embed="rId8"/>
          <a:stretch>
            <a:fillRect/>
          </a:stretch>
        </p:blipFill>
        <p:spPr>
          <a:xfrm>
            <a:off x="6419421" y="2629560"/>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6" name="Picture 25" descr="A screenshot of a video game&#10;&#10;Description automatically generated">
            <a:extLst>
              <a:ext uri="{FF2B5EF4-FFF2-40B4-BE49-F238E27FC236}">
                <a16:creationId xmlns:a16="http://schemas.microsoft.com/office/drawing/2014/main" id="{17CCF7AB-58A8-5E29-2A44-48C398DDC752}"/>
              </a:ext>
            </a:extLst>
          </p:cNvPr>
          <p:cNvPicPr>
            <a:picLocks noChangeAspect="1"/>
          </p:cNvPicPr>
          <p:nvPr/>
        </p:nvPicPr>
        <p:blipFill>
          <a:blip r:embed="rId8"/>
          <a:stretch>
            <a:fillRect/>
          </a:stretch>
        </p:blipFill>
        <p:spPr>
          <a:xfrm>
            <a:off x="4643313" y="2646993"/>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1DF325C4-2794-5BF5-4D2E-6FC6DDE2440D}"/>
              </a:ext>
            </a:extLst>
          </p:cNvPr>
          <p:cNvSpPr txBox="1"/>
          <p:nvPr/>
        </p:nvSpPr>
        <p:spPr>
          <a:xfrm>
            <a:off x="335732" y="4762050"/>
            <a:ext cx="3367820" cy="1323439"/>
          </a:xfrm>
          <a:prstGeom prst="rect">
            <a:avLst/>
          </a:prstGeom>
          <a:noFill/>
        </p:spPr>
        <p:txBody>
          <a:bodyPr wrap="square" rtlCol="0">
            <a:spAutoFit/>
          </a:bodyPr>
          <a:lstStyle/>
          <a:p>
            <a:pPr algn="ctr"/>
            <a:r>
              <a:rPr lang="en-AU" sz="2000" dirty="0">
                <a:latin typeface="Tahoma" panose="020B0604030504040204" pitchFamily="34" charset="0"/>
                <a:ea typeface="Tahoma" panose="020B0604030504040204" pitchFamily="34" charset="0"/>
                <a:cs typeface="Tahoma" panose="020B0604030504040204" pitchFamily="34" charset="0"/>
              </a:rPr>
              <a:t>Create a statement with a different IF card and explain how it would apply to a gaming scenario.</a:t>
            </a:r>
          </a:p>
        </p:txBody>
      </p:sp>
      <p:sp>
        <p:nvSpPr>
          <p:cNvPr id="7" name="TextBox 6">
            <a:extLst>
              <a:ext uri="{FF2B5EF4-FFF2-40B4-BE49-F238E27FC236}">
                <a16:creationId xmlns:a16="http://schemas.microsoft.com/office/drawing/2014/main" id="{D1A03172-F1AE-F16B-DD07-13308C8F64E8}"/>
              </a:ext>
            </a:extLst>
          </p:cNvPr>
          <p:cNvSpPr txBox="1"/>
          <p:nvPr/>
        </p:nvSpPr>
        <p:spPr>
          <a:xfrm>
            <a:off x="4506858" y="4762050"/>
            <a:ext cx="7080142" cy="707886"/>
          </a:xfrm>
          <a:prstGeom prst="rect">
            <a:avLst/>
          </a:prstGeom>
          <a:noFill/>
        </p:spPr>
        <p:txBody>
          <a:bodyPr wrap="square" rtlCol="0">
            <a:spAutoFit/>
          </a:bodyPr>
          <a:lstStyle/>
          <a:p>
            <a:pPr algn="ctr"/>
            <a:r>
              <a:rPr lang="en-AU" sz="2000" dirty="0">
                <a:latin typeface="Tahoma" panose="020B0604030504040204" pitchFamily="34" charset="0"/>
                <a:ea typeface="Tahoma" panose="020B0604030504040204" pitchFamily="34" charset="0"/>
                <a:cs typeface="Tahoma" panose="020B0604030504040204" pitchFamily="34" charset="0"/>
              </a:rPr>
              <a:t>Decide who will be given the item, what they will get and the amount. Then explain how that could apply to gameplay.</a:t>
            </a:r>
          </a:p>
        </p:txBody>
      </p:sp>
      <p:pic>
        <p:nvPicPr>
          <p:cNvPr id="20" name="Picture 19">
            <a:extLst>
              <a:ext uri="{FF2B5EF4-FFF2-40B4-BE49-F238E27FC236}">
                <a16:creationId xmlns:a16="http://schemas.microsoft.com/office/drawing/2014/main" id="{7732A8B1-9965-411D-626E-369E4D9EC03D}"/>
              </a:ext>
            </a:extLst>
          </p:cNvPr>
          <p:cNvPicPr>
            <a:picLocks noChangeAspect="1"/>
          </p:cNvPicPr>
          <p:nvPr/>
        </p:nvPicPr>
        <p:blipFill>
          <a:blip r:embed="rId9"/>
          <a:stretch>
            <a:fillRect/>
          </a:stretch>
        </p:blipFill>
        <p:spPr>
          <a:xfrm>
            <a:off x="286514" y="6016516"/>
            <a:ext cx="5588357" cy="704855"/>
          </a:xfrm>
          <a:prstGeom prst="rect">
            <a:avLst/>
          </a:prstGeom>
        </p:spPr>
      </p:pic>
    </p:spTree>
    <p:extLst>
      <p:ext uri="{BB962C8B-B14F-4D97-AF65-F5344CB8AC3E}">
        <p14:creationId xmlns:p14="http://schemas.microsoft.com/office/powerpoint/2010/main" val="171012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3D2002-E886-5FBD-DC14-BC80D57D5591}"/>
              </a:ext>
            </a:extLst>
          </p:cNvPr>
          <p:cNvSpPr>
            <a:spLocks noGrp="1"/>
          </p:cNvSpPr>
          <p:nvPr>
            <p:ph type="ftr" sz="quarter" idx="10"/>
          </p:nvPr>
        </p:nvSpPr>
        <p:spPr/>
        <p:txBody>
          <a:bodyPr/>
          <a:lstStyle/>
          <a:p>
            <a:r>
              <a:rPr lang="en-US"/>
              <a:t>Microsoft Confidential</a:t>
            </a:r>
          </a:p>
        </p:txBody>
      </p:sp>
      <p:sp>
        <p:nvSpPr>
          <p:cNvPr id="5" name="TextBox 4">
            <a:extLst>
              <a:ext uri="{FF2B5EF4-FFF2-40B4-BE49-F238E27FC236}">
                <a16:creationId xmlns:a16="http://schemas.microsoft.com/office/drawing/2014/main" id="{2DB77AD2-A86C-A29B-3167-F91F96AFBB33}"/>
              </a:ext>
            </a:extLst>
          </p:cNvPr>
          <p:cNvSpPr txBox="1"/>
          <p:nvPr/>
        </p:nvSpPr>
        <p:spPr>
          <a:xfrm>
            <a:off x="914030" y="841484"/>
            <a:ext cx="9564353" cy="1077218"/>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Place your cards in the correct order based on the following algorithm.</a:t>
            </a:r>
          </a:p>
        </p:txBody>
      </p:sp>
      <p:sp>
        <p:nvSpPr>
          <p:cNvPr id="6" name="TextBox 5">
            <a:extLst>
              <a:ext uri="{FF2B5EF4-FFF2-40B4-BE49-F238E27FC236}">
                <a16:creationId xmlns:a16="http://schemas.microsoft.com/office/drawing/2014/main" id="{3E108F42-9BDE-42C7-11C3-A5952AB2CB27}"/>
              </a:ext>
            </a:extLst>
          </p:cNvPr>
          <p:cNvSpPr txBox="1"/>
          <p:nvPr/>
        </p:nvSpPr>
        <p:spPr>
          <a:xfrm>
            <a:off x="958728" y="1979584"/>
            <a:ext cx="9564353" cy="1077218"/>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IF a lever is pulled, THEN give the nearest player an apple times 10. </a:t>
            </a:r>
          </a:p>
        </p:txBody>
      </p:sp>
      <p:pic>
        <p:nvPicPr>
          <p:cNvPr id="33" name="Picture 32" descr="A screenshot of a video game&#10;&#10;Description automatically generated">
            <a:extLst>
              <a:ext uri="{FF2B5EF4-FFF2-40B4-BE49-F238E27FC236}">
                <a16:creationId xmlns:a16="http://schemas.microsoft.com/office/drawing/2014/main" id="{2F4A4DE8-206F-0E7E-7958-EF8DB456980B}"/>
              </a:ext>
            </a:extLst>
          </p:cNvPr>
          <p:cNvPicPr>
            <a:picLocks noGrp="1" noRot="1" noChangeAspect="1" noMove="1" noResize="1" noEditPoints="1" noAdjustHandles="1" noChangeArrowheads="1" noChangeShapeType="1" noCrop="1"/>
          </p:cNvPicPr>
          <p:nvPr/>
        </p:nvPicPr>
        <p:blipFill>
          <a:blip r:embed="rId3"/>
          <a:stretch>
            <a:fillRect/>
          </a:stretch>
        </p:blipFill>
        <p:spPr>
          <a:xfrm>
            <a:off x="2201449" y="3489157"/>
            <a:ext cx="7789101" cy="1997845"/>
          </a:xfrm>
          <a:prstGeom prst="rect">
            <a:avLst/>
          </a:prstGeom>
        </p:spPr>
      </p:pic>
      <p:pic>
        <p:nvPicPr>
          <p:cNvPr id="26" name="Picture 25" descr="A screenshot of a video game&#10;&#10;Description automatically generated">
            <a:extLst>
              <a:ext uri="{FF2B5EF4-FFF2-40B4-BE49-F238E27FC236}">
                <a16:creationId xmlns:a16="http://schemas.microsoft.com/office/drawing/2014/main" id="{D3A31970-D885-DD54-2AB4-CCAE8B93E6D4}"/>
              </a:ext>
            </a:extLst>
          </p:cNvPr>
          <p:cNvPicPr>
            <a:picLocks noChangeAspect="1"/>
          </p:cNvPicPr>
          <p:nvPr/>
        </p:nvPicPr>
        <p:blipFill>
          <a:blip r:embed="rId4"/>
          <a:stretch>
            <a:fillRect/>
          </a:stretch>
        </p:blipFill>
        <p:spPr>
          <a:xfrm>
            <a:off x="2201449" y="3489157"/>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7" name="Picture 26" descr="A screenshot of a video game&#10;&#10;Description automatically generated">
            <a:extLst>
              <a:ext uri="{FF2B5EF4-FFF2-40B4-BE49-F238E27FC236}">
                <a16:creationId xmlns:a16="http://schemas.microsoft.com/office/drawing/2014/main" id="{5D9DFBE0-DA4C-BBCB-2D68-34342CBBFBE7}"/>
              </a:ext>
            </a:extLst>
          </p:cNvPr>
          <p:cNvPicPr>
            <a:picLocks noChangeAspect="1"/>
          </p:cNvPicPr>
          <p:nvPr/>
        </p:nvPicPr>
        <p:blipFill>
          <a:blip r:embed="rId4"/>
          <a:stretch>
            <a:fillRect/>
          </a:stretch>
        </p:blipFill>
        <p:spPr>
          <a:xfrm>
            <a:off x="3772420" y="3489157"/>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8" name="Picture 27" descr="A screenshot of a video game&#10;&#10;Description automatically generated">
            <a:extLst>
              <a:ext uri="{FF2B5EF4-FFF2-40B4-BE49-F238E27FC236}">
                <a16:creationId xmlns:a16="http://schemas.microsoft.com/office/drawing/2014/main" id="{135F316C-89E0-D74D-7F6A-4DB05C3FB93A}"/>
              </a:ext>
            </a:extLst>
          </p:cNvPr>
          <p:cNvPicPr>
            <a:picLocks noChangeAspect="1"/>
          </p:cNvPicPr>
          <p:nvPr/>
        </p:nvPicPr>
        <p:blipFill>
          <a:blip r:embed="rId4"/>
          <a:stretch>
            <a:fillRect/>
          </a:stretch>
        </p:blipFill>
        <p:spPr>
          <a:xfrm>
            <a:off x="5351437" y="3489157"/>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9" name="Picture 28" descr="A screenshot of a video game&#10;&#10;Description automatically generated">
            <a:extLst>
              <a:ext uri="{FF2B5EF4-FFF2-40B4-BE49-F238E27FC236}">
                <a16:creationId xmlns:a16="http://schemas.microsoft.com/office/drawing/2014/main" id="{5F13A4DD-A1D5-5839-2DA3-34A2362C2097}"/>
              </a:ext>
            </a:extLst>
          </p:cNvPr>
          <p:cNvPicPr>
            <a:picLocks noChangeAspect="1"/>
          </p:cNvPicPr>
          <p:nvPr/>
        </p:nvPicPr>
        <p:blipFill>
          <a:blip r:embed="rId4"/>
          <a:stretch>
            <a:fillRect/>
          </a:stretch>
        </p:blipFill>
        <p:spPr>
          <a:xfrm>
            <a:off x="6928618" y="3489157"/>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30" name="Picture 29" descr="A screenshot of a video game&#10;&#10;Description automatically generated">
            <a:extLst>
              <a:ext uri="{FF2B5EF4-FFF2-40B4-BE49-F238E27FC236}">
                <a16:creationId xmlns:a16="http://schemas.microsoft.com/office/drawing/2014/main" id="{C6E5A362-133C-5B65-2D03-15BB702EB033}"/>
              </a:ext>
            </a:extLst>
          </p:cNvPr>
          <p:cNvPicPr>
            <a:picLocks noChangeAspect="1"/>
          </p:cNvPicPr>
          <p:nvPr/>
        </p:nvPicPr>
        <p:blipFill>
          <a:blip r:embed="rId4"/>
          <a:stretch>
            <a:fillRect/>
          </a:stretch>
        </p:blipFill>
        <p:spPr>
          <a:xfrm>
            <a:off x="8504827" y="3489157"/>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461983CD-338C-92CF-50ED-3FFDFF23941D}"/>
              </a:ext>
            </a:extLst>
          </p:cNvPr>
          <p:cNvPicPr>
            <a:picLocks noChangeAspect="1"/>
          </p:cNvPicPr>
          <p:nvPr/>
        </p:nvPicPr>
        <p:blipFill>
          <a:blip r:embed="rId5"/>
          <a:stretch>
            <a:fillRect/>
          </a:stretch>
        </p:blipFill>
        <p:spPr>
          <a:xfrm>
            <a:off x="286514" y="6016516"/>
            <a:ext cx="5588357" cy="704855"/>
          </a:xfrm>
          <a:prstGeom prst="rect">
            <a:avLst/>
          </a:prstGeom>
        </p:spPr>
      </p:pic>
    </p:spTree>
    <p:extLst>
      <p:ext uri="{BB962C8B-B14F-4D97-AF65-F5344CB8AC3E}">
        <p14:creationId xmlns:p14="http://schemas.microsoft.com/office/powerpoint/2010/main" val="174815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26"/>
                                        </p:tgtEl>
                                      </p:cBhvr>
                                    </p:animEffect>
                                    <p:anim calcmode="lin" valueType="num">
                                      <p:cBhvr>
                                        <p:cTn id="12" dur="1000"/>
                                        <p:tgtEl>
                                          <p:spTgt spid="26"/>
                                        </p:tgtEl>
                                        <p:attrNameLst>
                                          <p:attrName>ppt_x</p:attrName>
                                        </p:attrNameLst>
                                      </p:cBhvr>
                                      <p:tavLst>
                                        <p:tav tm="0">
                                          <p:val>
                                            <p:strVal val="ppt_x"/>
                                          </p:val>
                                        </p:tav>
                                        <p:tav tm="100000">
                                          <p:val>
                                            <p:strVal val="ppt_x"/>
                                          </p:val>
                                        </p:tav>
                                      </p:tavLst>
                                    </p:anim>
                                    <p:anim calcmode="lin" valueType="num">
                                      <p:cBhvr>
                                        <p:cTn id="13" dur="1000"/>
                                        <p:tgtEl>
                                          <p:spTgt spid="26"/>
                                        </p:tgtEl>
                                        <p:attrNameLst>
                                          <p:attrName>ppt_y</p:attrName>
                                        </p:attrNameLst>
                                      </p:cBhvr>
                                      <p:tavLst>
                                        <p:tav tm="0">
                                          <p:val>
                                            <p:strVal val="ppt_y"/>
                                          </p:val>
                                        </p:tav>
                                        <p:tav tm="100000">
                                          <p:val>
                                            <p:strVal val="ppt_y+.1"/>
                                          </p:val>
                                        </p:tav>
                                      </p:tavLst>
                                    </p:anim>
                                    <p:set>
                                      <p:cBhvr>
                                        <p:cTn id="14" dur="1" fill="hold">
                                          <p:stCondLst>
                                            <p:cond delay="999"/>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27"/>
                                        </p:tgtEl>
                                      </p:cBhvr>
                                    </p:animEffect>
                                    <p:anim calcmode="lin" valueType="num">
                                      <p:cBhvr>
                                        <p:cTn id="19" dur="1000"/>
                                        <p:tgtEl>
                                          <p:spTgt spid="27"/>
                                        </p:tgtEl>
                                        <p:attrNameLst>
                                          <p:attrName>ppt_x</p:attrName>
                                        </p:attrNameLst>
                                      </p:cBhvr>
                                      <p:tavLst>
                                        <p:tav tm="0">
                                          <p:val>
                                            <p:strVal val="ppt_x"/>
                                          </p:val>
                                        </p:tav>
                                        <p:tav tm="100000">
                                          <p:val>
                                            <p:strVal val="ppt_x"/>
                                          </p:val>
                                        </p:tav>
                                      </p:tavLst>
                                    </p:anim>
                                    <p:anim calcmode="lin" valueType="num">
                                      <p:cBhvr>
                                        <p:cTn id="20" dur="1000"/>
                                        <p:tgtEl>
                                          <p:spTgt spid="27"/>
                                        </p:tgtEl>
                                        <p:attrNameLst>
                                          <p:attrName>ppt_y</p:attrName>
                                        </p:attrNameLst>
                                      </p:cBhvr>
                                      <p:tavLst>
                                        <p:tav tm="0">
                                          <p:val>
                                            <p:strVal val="ppt_y"/>
                                          </p:val>
                                        </p:tav>
                                        <p:tav tm="100000">
                                          <p:val>
                                            <p:strVal val="ppt_y+.1"/>
                                          </p:val>
                                        </p:tav>
                                      </p:tavLst>
                                    </p:anim>
                                    <p:set>
                                      <p:cBhvr>
                                        <p:cTn id="21" dur="1" fill="hold">
                                          <p:stCondLst>
                                            <p:cond delay="999"/>
                                          </p:stCondLst>
                                        </p:cTn>
                                        <p:tgtEl>
                                          <p:spTgt spid="2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28"/>
                                        </p:tgtEl>
                                      </p:cBhvr>
                                    </p:animEffect>
                                    <p:anim calcmode="lin" valueType="num">
                                      <p:cBhvr>
                                        <p:cTn id="26" dur="1000"/>
                                        <p:tgtEl>
                                          <p:spTgt spid="28"/>
                                        </p:tgtEl>
                                        <p:attrNameLst>
                                          <p:attrName>ppt_x</p:attrName>
                                        </p:attrNameLst>
                                      </p:cBhvr>
                                      <p:tavLst>
                                        <p:tav tm="0">
                                          <p:val>
                                            <p:strVal val="ppt_x"/>
                                          </p:val>
                                        </p:tav>
                                        <p:tav tm="100000">
                                          <p:val>
                                            <p:strVal val="ppt_x"/>
                                          </p:val>
                                        </p:tav>
                                      </p:tavLst>
                                    </p:anim>
                                    <p:anim calcmode="lin" valueType="num">
                                      <p:cBhvr>
                                        <p:cTn id="27" dur="1000"/>
                                        <p:tgtEl>
                                          <p:spTgt spid="28"/>
                                        </p:tgtEl>
                                        <p:attrNameLst>
                                          <p:attrName>ppt_y</p:attrName>
                                        </p:attrNameLst>
                                      </p:cBhvr>
                                      <p:tavLst>
                                        <p:tav tm="0">
                                          <p:val>
                                            <p:strVal val="ppt_y"/>
                                          </p:val>
                                        </p:tav>
                                        <p:tav tm="100000">
                                          <p:val>
                                            <p:strVal val="ppt_y+.1"/>
                                          </p:val>
                                        </p:tav>
                                      </p:tavLst>
                                    </p:anim>
                                    <p:set>
                                      <p:cBhvr>
                                        <p:cTn id="28" dur="1" fill="hold">
                                          <p:stCondLst>
                                            <p:cond delay="999"/>
                                          </p:stCondLst>
                                        </p:cTn>
                                        <p:tgtEl>
                                          <p:spTgt spid="2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29"/>
                                        </p:tgtEl>
                                      </p:cBhvr>
                                    </p:animEffect>
                                    <p:anim calcmode="lin" valueType="num">
                                      <p:cBhvr>
                                        <p:cTn id="33" dur="1000"/>
                                        <p:tgtEl>
                                          <p:spTgt spid="29"/>
                                        </p:tgtEl>
                                        <p:attrNameLst>
                                          <p:attrName>ppt_x</p:attrName>
                                        </p:attrNameLst>
                                      </p:cBhvr>
                                      <p:tavLst>
                                        <p:tav tm="0">
                                          <p:val>
                                            <p:strVal val="ppt_x"/>
                                          </p:val>
                                        </p:tav>
                                        <p:tav tm="100000">
                                          <p:val>
                                            <p:strVal val="ppt_x"/>
                                          </p:val>
                                        </p:tav>
                                      </p:tavLst>
                                    </p:anim>
                                    <p:anim calcmode="lin" valueType="num">
                                      <p:cBhvr>
                                        <p:cTn id="34" dur="1000"/>
                                        <p:tgtEl>
                                          <p:spTgt spid="29"/>
                                        </p:tgtEl>
                                        <p:attrNameLst>
                                          <p:attrName>ppt_y</p:attrName>
                                        </p:attrNameLst>
                                      </p:cBhvr>
                                      <p:tavLst>
                                        <p:tav tm="0">
                                          <p:val>
                                            <p:strVal val="ppt_y"/>
                                          </p:val>
                                        </p:tav>
                                        <p:tav tm="100000">
                                          <p:val>
                                            <p:strVal val="ppt_y+.1"/>
                                          </p:val>
                                        </p:tav>
                                      </p:tavLst>
                                    </p:anim>
                                    <p:set>
                                      <p:cBhvr>
                                        <p:cTn id="35" dur="1" fill="hold">
                                          <p:stCondLst>
                                            <p:cond delay="999"/>
                                          </p:stCondLst>
                                        </p:cTn>
                                        <p:tgtEl>
                                          <p:spTgt spid="2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xit" presetSubtype="0" fill="hold" nodeType="clickEffect">
                                  <p:stCondLst>
                                    <p:cond delay="0"/>
                                  </p:stCondLst>
                                  <p:childTnLst>
                                    <p:animEffect transition="out" filter="fade">
                                      <p:cBhvr>
                                        <p:cTn id="39" dur="1000"/>
                                        <p:tgtEl>
                                          <p:spTgt spid="30"/>
                                        </p:tgtEl>
                                      </p:cBhvr>
                                    </p:animEffect>
                                    <p:anim calcmode="lin" valueType="num">
                                      <p:cBhvr>
                                        <p:cTn id="40" dur="1000"/>
                                        <p:tgtEl>
                                          <p:spTgt spid="30"/>
                                        </p:tgtEl>
                                        <p:attrNameLst>
                                          <p:attrName>ppt_x</p:attrName>
                                        </p:attrNameLst>
                                      </p:cBhvr>
                                      <p:tavLst>
                                        <p:tav tm="0">
                                          <p:val>
                                            <p:strVal val="ppt_x"/>
                                          </p:val>
                                        </p:tav>
                                        <p:tav tm="100000">
                                          <p:val>
                                            <p:strVal val="ppt_x"/>
                                          </p:val>
                                        </p:tav>
                                      </p:tavLst>
                                    </p:anim>
                                    <p:anim calcmode="lin" valueType="num">
                                      <p:cBhvr>
                                        <p:cTn id="41" dur="1000"/>
                                        <p:tgtEl>
                                          <p:spTgt spid="30"/>
                                        </p:tgtEl>
                                        <p:attrNameLst>
                                          <p:attrName>ppt_y</p:attrName>
                                        </p:attrNameLst>
                                      </p:cBhvr>
                                      <p:tavLst>
                                        <p:tav tm="0">
                                          <p:val>
                                            <p:strVal val="ppt_y"/>
                                          </p:val>
                                        </p:tav>
                                        <p:tav tm="100000">
                                          <p:val>
                                            <p:strVal val="ppt_y+.1"/>
                                          </p:val>
                                        </p:tav>
                                      </p:tavLst>
                                    </p:anim>
                                    <p:set>
                                      <p:cBhvr>
                                        <p:cTn id="42" dur="1" fill="hold">
                                          <p:stCondLst>
                                            <p:cond delay="9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B77AD2-A86C-A29B-3167-F91F96AFBB33}"/>
              </a:ext>
            </a:extLst>
          </p:cNvPr>
          <p:cNvSpPr txBox="1"/>
          <p:nvPr/>
        </p:nvSpPr>
        <p:spPr>
          <a:xfrm>
            <a:off x="914030" y="841484"/>
            <a:ext cx="9564353" cy="1077218"/>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Place your cards in the correct order based on the following algorithm.</a:t>
            </a:r>
          </a:p>
        </p:txBody>
      </p:sp>
      <p:sp>
        <p:nvSpPr>
          <p:cNvPr id="6" name="TextBox 5">
            <a:extLst>
              <a:ext uri="{FF2B5EF4-FFF2-40B4-BE49-F238E27FC236}">
                <a16:creationId xmlns:a16="http://schemas.microsoft.com/office/drawing/2014/main" id="{3E108F42-9BDE-42C7-11C3-A5952AB2CB27}"/>
              </a:ext>
            </a:extLst>
          </p:cNvPr>
          <p:cNvSpPr txBox="1"/>
          <p:nvPr/>
        </p:nvSpPr>
        <p:spPr>
          <a:xfrm>
            <a:off x="958728" y="1979584"/>
            <a:ext cx="9564353" cy="1077218"/>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IF a button is pushed, THEN teleport the nearest player to 494 31 116. </a:t>
            </a:r>
          </a:p>
        </p:txBody>
      </p:sp>
      <p:pic>
        <p:nvPicPr>
          <p:cNvPr id="3" name="Picture 2">
            <a:extLst>
              <a:ext uri="{FF2B5EF4-FFF2-40B4-BE49-F238E27FC236}">
                <a16:creationId xmlns:a16="http://schemas.microsoft.com/office/drawing/2014/main" id="{9F07F92A-15EA-4A87-B33E-C340232872E2}"/>
              </a:ext>
            </a:extLst>
          </p:cNvPr>
          <p:cNvPicPr>
            <a:picLocks noChangeAspect="1"/>
          </p:cNvPicPr>
          <p:nvPr/>
        </p:nvPicPr>
        <p:blipFill>
          <a:blip r:embed="rId3"/>
          <a:stretch>
            <a:fillRect/>
          </a:stretch>
        </p:blipFill>
        <p:spPr>
          <a:xfrm>
            <a:off x="3780466" y="3396605"/>
            <a:ext cx="1475333" cy="2001600"/>
          </a:xfrm>
          <a:prstGeom prst="roundRect">
            <a:avLst>
              <a:gd name="adj" fmla="val 8594"/>
            </a:avLst>
          </a:prstGeom>
          <a:solidFill>
            <a:srgbClr val="FFFFFF">
              <a:shade val="85000"/>
            </a:srgbClr>
          </a:solidFill>
          <a:ln>
            <a:noFill/>
          </a:ln>
          <a:effectLst/>
        </p:spPr>
      </p:pic>
      <p:pic>
        <p:nvPicPr>
          <p:cNvPr id="4" name="Picture 3">
            <a:extLst>
              <a:ext uri="{FF2B5EF4-FFF2-40B4-BE49-F238E27FC236}">
                <a16:creationId xmlns:a16="http://schemas.microsoft.com/office/drawing/2014/main" id="{8278C226-116F-E771-1951-2F1D7E679677}"/>
              </a:ext>
            </a:extLst>
          </p:cNvPr>
          <p:cNvPicPr>
            <a:picLocks noChangeAspect="1"/>
          </p:cNvPicPr>
          <p:nvPr/>
        </p:nvPicPr>
        <p:blipFill>
          <a:blip r:embed="rId4"/>
          <a:stretch>
            <a:fillRect/>
          </a:stretch>
        </p:blipFill>
        <p:spPr>
          <a:xfrm>
            <a:off x="5359483" y="3396605"/>
            <a:ext cx="1475333" cy="2001600"/>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A34F9716-2C31-74F7-851A-3C494E5EC2BB}"/>
              </a:ext>
            </a:extLst>
          </p:cNvPr>
          <p:cNvPicPr>
            <a:picLocks noChangeAspect="1"/>
          </p:cNvPicPr>
          <p:nvPr/>
        </p:nvPicPr>
        <p:blipFill>
          <a:blip r:embed="rId5"/>
          <a:stretch>
            <a:fillRect/>
          </a:stretch>
        </p:blipFill>
        <p:spPr>
          <a:xfrm>
            <a:off x="6936663" y="3396605"/>
            <a:ext cx="1475333" cy="2001600"/>
          </a:xfrm>
          <a:prstGeom prst="roundRect">
            <a:avLst>
              <a:gd name="adj" fmla="val 8594"/>
            </a:avLst>
          </a:prstGeom>
          <a:solidFill>
            <a:srgbClr val="FFFFFF">
              <a:shade val="85000"/>
            </a:srgbClr>
          </a:solidFill>
          <a:ln>
            <a:noFill/>
          </a:ln>
          <a:effectLst/>
        </p:spPr>
      </p:pic>
      <p:pic>
        <p:nvPicPr>
          <p:cNvPr id="9" name="Picture 8" descr="A screenshot of a video game&#10;&#10;Description automatically generated">
            <a:extLst>
              <a:ext uri="{FF2B5EF4-FFF2-40B4-BE49-F238E27FC236}">
                <a16:creationId xmlns:a16="http://schemas.microsoft.com/office/drawing/2014/main" id="{C0FBA2CF-E0D6-5895-FC7C-A5318C3F72FF}"/>
              </a:ext>
            </a:extLst>
          </p:cNvPr>
          <p:cNvPicPr>
            <a:picLocks noChangeAspect="1"/>
          </p:cNvPicPr>
          <p:nvPr/>
        </p:nvPicPr>
        <p:blipFill>
          <a:blip r:embed="rId6"/>
          <a:stretch>
            <a:fillRect/>
          </a:stretch>
        </p:blipFill>
        <p:spPr>
          <a:xfrm>
            <a:off x="2201448" y="3396605"/>
            <a:ext cx="1475333" cy="2001600"/>
          </a:xfrm>
          <a:prstGeom prst="roundRect">
            <a:avLst>
              <a:gd name="adj" fmla="val 8594"/>
            </a:avLst>
          </a:prstGeom>
          <a:solidFill>
            <a:srgbClr val="FFFFFF">
              <a:shade val="85000"/>
            </a:srgbClr>
          </a:solidFill>
          <a:ln>
            <a:noFill/>
          </a:ln>
          <a:effectLst/>
        </p:spPr>
      </p:pic>
      <p:pic>
        <p:nvPicPr>
          <p:cNvPr id="10" name="Picture 9" descr="A screenshot of a video game&#10;&#10;Description automatically generated">
            <a:extLst>
              <a:ext uri="{FF2B5EF4-FFF2-40B4-BE49-F238E27FC236}">
                <a16:creationId xmlns:a16="http://schemas.microsoft.com/office/drawing/2014/main" id="{F69026BE-EE41-7F64-76F9-3E2CDAD2EB82}"/>
              </a:ext>
            </a:extLst>
          </p:cNvPr>
          <p:cNvPicPr>
            <a:picLocks noChangeAspect="1"/>
          </p:cNvPicPr>
          <p:nvPr/>
        </p:nvPicPr>
        <p:blipFill>
          <a:blip r:embed="rId7"/>
          <a:stretch>
            <a:fillRect/>
          </a:stretch>
        </p:blipFill>
        <p:spPr>
          <a:xfrm>
            <a:off x="2201450" y="3396605"/>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1" name="Picture 10" descr="A screenshot of a video game&#10;&#10;Description automatically generated">
            <a:extLst>
              <a:ext uri="{FF2B5EF4-FFF2-40B4-BE49-F238E27FC236}">
                <a16:creationId xmlns:a16="http://schemas.microsoft.com/office/drawing/2014/main" id="{B8368219-25DA-32E0-FD7A-464373E739C3}"/>
              </a:ext>
            </a:extLst>
          </p:cNvPr>
          <p:cNvPicPr>
            <a:picLocks noChangeAspect="1"/>
          </p:cNvPicPr>
          <p:nvPr/>
        </p:nvPicPr>
        <p:blipFill>
          <a:blip r:embed="rId7"/>
          <a:stretch>
            <a:fillRect/>
          </a:stretch>
        </p:blipFill>
        <p:spPr>
          <a:xfrm>
            <a:off x="3780467" y="3396605"/>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2" name="Picture 11" descr="A screenshot of a video game&#10;&#10;Description automatically generated">
            <a:extLst>
              <a:ext uri="{FF2B5EF4-FFF2-40B4-BE49-F238E27FC236}">
                <a16:creationId xmlns:a16="http://schemas.microsoft.com/office/drawing/2014/main" id="{A2998875-4740-62A2-462E-C5F59965312F}"/>
              </a:ext>
            </a:extLst>
          </p:cNvPr>
          <p:cNvPicPr>
            <a:picLocks noChangeAspect="1"/>
          </p:cNvPicPr>
          <p:nvPr/>
        </p:nvPicPr>
        <p:blipFill>
          <a:blip r:embed="rId7"/>
          <a:stretch>
            <a:fillRect/>
          </a:stretch>
        </p:blipFill>
        <p:spPr>
          <a:xfrm>
            <a:off x="5359484" y="3396605"/>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3" name="Picture 12" descr="A screenshot of a video game&#10;&#10;Description automatically generated">
            <a:extLst>
              <a:ext uri="{FF2B5EF4-FFF2-40B4-BE49-F238E27FC236}">
                <a16:creationId xmlns:a16="http://schemas.microsoft.com/office/drawing/2014/main" id="{4498AC74-451E-312E-3CAE-6E75E5819B18}"/>
              </a:ext>
            </a:extLst>
          </p:cNvPr>
          <p:cNvPicPr>
            <a:picLocks noChangeAspect="1"/>
          </p:cNvPicPr>
          <p:nvPr/>
        </p:nvPicPr>
        <p:blipFill>
          <a:blip r:embed="rId7"/>
          <a:stretch>
            <a:fillRect/>
          </a:stretch>
        </p:blipFill>
        <p:spPr>
          <a:xfrm>
            <a:off x="6936665" y="3396605"/>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136A323F-E016-58BA-5B43-2FF12590FF03}"/>
              </a:ext>
            </a:extLst>
          </p:cNvPr>
          <p:cNvPicPr>
            <a:picLocks noChangeAspect="1"/>
          </p:cNvPicPr>
          <p:nvPr/>
        </p:nvPicPr>
        <p:blipFill>
          <a:blip r:embed="rId8"/>
          <a:stretch>
            <a:fillRect/>
          </a:stretch>
        </p:blipFill>
        <p:spPr>
          <a:xfrm>
            <a:off x="286514" y="6016516"/>
            <a:ext cx="5588357" cy="704855"/>
          </a:xfrm>
          <a:prstGeom prst="rect">
            <a:avLst/>
          </a:prstGeom>
        </p:spPr>
      </p:pic>
    </p:spTree>
    <p:extLst>
      <p:ext uri="{BB962C8B-B14F-4D97-AF65-F5344CB8AC3E}">
        <p14:creationId xmlns:p14="http://schemas.microsoft.com/office/powerpoint/2010/main" val="344228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10"/>
                                        </p:tgtEl>
                                      </p:cBhvr>
                                    </p:animEffect>
                                    <p:anim calcmode="lin" valueType="num">
                                      <p:cBhvr>
                                        <p:cTn id="12" dur="1000"/>
                                        <p:tgtEl>
                                          <p:spTgt spid="10"/>
                                        </p:tgtEl>
                                        <p:attrNameLst>
                                          <p:attrName>ppt_x</p:attrName>
                                        </p:attrNameLst>
                                      </p:cBhvr>
                                      <p:tavLst>
                                        <p:tav tm="0">
                                          <p:val>
                                            <p:strVal val="ppt_x"/>
                                          </p:val>
                                        </p:tav>
                                        <p:tav tm="100000">
                                          <p:val>
                                            <p:strVal val="ppt_x"/>
                                          </p:val>
                                        </p:tav>
                                      </p:tavLst>
                                    </p:anim>
                                    <p:anim calcmode="lin" valueType="num">
                                      <p:cBhvr>
                                        <p:cTn id="13" dur="1000"/>
                                        <p:tgtEl>
                                          <p:spTgt spid="10"/>
                                        </p:tgtEl>
                                        <p:attrNameLst>
                                          <p:attrName>ppt_y</p:attrName>
                                        </p:attrNameLst>
                                      </p:cBhvr>
                                      <p:tavLst>
                                        <p:tav tm="0">
                                          <p:val>
                                            <p:strVal val="ppt_y"/>
                                          </p:val>
                                        </p:tav>
                                        <p:tav tm="100000">
                                          <p:val>
                                            <p:strVal val="ppt_y+.1"/>
                                          </p:val>
                                        </p:tav>
                                      </p:tavLst>
                                    </p:anim>
                                    <p:set>
                                      <p:cBhvr>
                                        <p:cTn id="14" dur="1" fill="hold">
                                          <p:stCondLst>
                                            <p:cond delay="9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11"/>
                                        </p:tgtEl>
                                      </p:cBhvr>
                                    </p:animEffect>
                                    <p:anim calcmode="lin" valueType="num">
                                      <p:cBhvr>
                                        <p:cTn id="19" dur="1000"/>
                                        <p:tgtEl>
                                          <p:spTgt spid="11"/>
                                        </p:tgtEl>
                                        <p:attrNameLst>
                                          <p:attrName>ppt_x</p:attrName>
                                        </p:attrNameLst>
                                      </p:cBhvr>
                                      <p:tavLst>
                                        <p:tav tm="0">
                                          <p:val>
                                            <p:strVal val="ppt_x"/>
                                          </p:val>
                                        </p:tav>
                                        <p:tav tm="100000">
                                          <p:val>
                                            <p:strVal val="ppt_x"/>
                                          </p:val>
                                        </p:tav>
                                      </p:tavLst>
                                    </p:anim>
                                    <p:anim calcmode="lin" valueType="num">
                                      <p:cBhvr>
                                        <p:cTn id="20" dur="1000"/>
                                        <p:tgtEl>
                                          <p:spTgt spid="11"/>
                                        </p:tgtEl>
                                        <p:attrNameLst>
                                          <p:attrName>ppt_y</p:attrName>
                                        </p:attrNameLst>
                                      </p:cBhvr>
                                      <p:tavLst>
                                        <p:tav tm="0">
                                          <p:val>
                                            <p:strVal val="ppt_y"/>
                                          </p:val>
                                        </p:tav>
                                        <p:tav tm="100000">
                                          <p:val>
                                            <p:strVal val="ppt_y+.1"/>
                                          </p:val>
                                        </p:tav>
                                      </p:tavLst>
                                    </p:anim>
                                    <p:set>
                                      <p:cBhvr>
                                        <p:cTn id="21" dur="1" fill="hold">
                                          <p:stCondLst>
                                            <p:cond delay="9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12"/>
                                        </p:tgtEl>
                                      </p:cBhvr>
                                    </p:animEffect>
                                    <p:anim calcmode="lin" valueType="num">
                                      <p:cBhvr>
                                        <p:cTn id="26" dur="1000"/>
                                        <p:tgtEl>
                                          <p:spTgt spid="12"/>
                                        </p:tgtEl>
                                        <p:attrNameLst>
                                          <p:attrName>ppt_x</p:attrName>
                                        </p:attrNameLst>
                                      </p:cBhvr>
                                      <p:tavLst>
                                        <p:tav tm="0">
                                          <p:val>
                                            <p:strVal val="ppt_x"/>
                                          </p:val>
                                        </p:tav>
                                        <p:tav tm="100000">
                                          <p:val>
                                            <p:strVal val="ppt_x"/>
                                          </p:val>
                                        </p:tav>
                                      </p:tavLst>
                                    </p:anim>
                                    <p:anim calcmode="lin" valueType="num">
                                      <p:cBhvr>
                                        <p:cTn id="27" dur="1000"/>
                                        <p:tgtEl>
                                          <p:spTgt spid="12"/>
                                        </p:tgtEl>
                                        <p:attrNameLst>
                                          <p:attrName>ppt_y</p:attrName>
                                        </p:attrNameLst>
                                      </p:cBhvr>
                                      <p:tavLst>
                                        <p:tav tm="0">
                                          <p:val>
                                            <p:strVal val="ppt_y"/>
                                          </p:val>
                                        </p:tav>
                                        <p:tav tm="100000">
                                          <p:val>
                                            <p:strVal val="ppt_y+.1"/>
                                          </p:val>
                                        </p:tav>
                                      </p:tavLst>
                                    </p:anim>
                                    <p:set>
                                      <p:cBhvr>
                                        <p:cTn id="28" dur="1" fill="hold">
                                          <p:stCondLst>
                                            <p:cond delay="9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13"/>
                                        </p:tgtEl>
                                      </p:cBhvr>
                                    </p:animEffect>
                                    <p:anim calcmode="lin" valueType="num">
                                      <p:cBhvr>
                                        <p:cTn id="33" dur="1000"/>
                                        <p:tgtEl>
                                          <p:spTgt spid="13"/>
                                        </p:tgtEl>
                                        <p:attrNameLst>
                                          <p:attrName>ppt_x</p:attrName>
                                        </p:attrNameLst>
                                      </p:cBhvr>
                                      <p:tavLst>
                                        <p:tav tm="0">
                                          <p:val>
                                            <p:strVal val="ppt_x"/>
                                          </p:val>
                                        </p:tav>
                                        <p:tav tm="100000">
                                          <p:val>
                                            <p:strVal val="ppt_x"/>
                                          </p:val>
                                        </p:tav>
                                      </p:tavLst>
                                    </p:anim>
                                    <p:anim calcmode="lin" valueType="num">
                                      <p:cBhvr>
                                        <p:cTn id="34" dur="1000"/>
                                        <p:tgtEl>
                                          <p:spTgt spid="13"/>
                                        </p:tgtEl>
                                        <p:attrNameLst>
                                          <p:attrName>ppt_y</p:attrName>
                                        </p:attrNameLst>
                                      </p:cBhvr>
                                      <p:tavLst>
                                        <p:tav tm="0">
                                          <p:val>
                                            <p:strVal val="ppt_y"/>
                                          </p:val>
                                        </p:tav>
                                        <p:tav tm="100000">
                                          <p:val>
                                            <p:strVal val="ppt_y+.1"/>
                                          </p:val>
                                        </p:tav>
                                      </p:tavLst>
                                    </p:anim>
                                    <p:set>
                                      <p:cBhvr>
                                        <p:cTn id="35"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B77AD2-A86C-A29B-3167-F91F96AFBB33}"/>
              </a:ext>
            </a:extLst>
          </p:cNvPr>
          <p:cNvSpPr txBox="1"/>
          <p:nvPr/>
        </p:nvSpPr>
        <p:spPr>
          <a:xfrm>
            <a:off x="914030" y="841484"/>
            <a:ext cx="9564353" cy="1077218"/>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Place your cards in the correct order based on the following algorithm.</a:t>
            </a:r>
          </a:p>
        </p:txBody>
      </p:sp>
      <p:sp>
        <p:nvSpPr>
          <p:cNvPr id="6" name="TextBox 5">
            <a:extLst>
              <a:ext uri="{FF2B5EF4-FFF2-40B4-BE49-F238E27FC236}">
                <a16:creationId xmlns:a16="http://schemas.microsoft.com/office/drawing/2014/main" id="{3E108F42-9BDE-42C7-11C3-A5952AB2CB27}"/>
              </a:ext>
            </a:extLst>
          </p:cNvPr>
          <p:cNvSpPr txBox="1"/>
          <p:nvPr/>
        </p:nvSpPr>
        <p:spPr>
          <a:xfrm>
            <a:off x="958728" y="1979584"/>
            <a:ext cx="9564353" cy="1077218"/>
          </a:xfrm>
          <a:prstGeom prst="rect">
            <a:avLst/>
          </a:prstGeom>
          <a:noFill/>
        </p:spPr>
        <p:txBody>
          <a:bodyPr wrap="square" rtlCol="0">
            <a:spAutoFit/>
          </a:bodyPr>
          <a:lstStyle/>
          <a:p>
            <a:r>
              <a:rPr lang="en-AU" sz="3200" dirty="0">
                <a:latin typeface="Tahoma" panose="020B0604030504040204" pitchFamily="34" charset="0"/>
                <a:ea typeface="Tahoma" panose="020B0604030504040204" pitchFamily="34" charset="0"/>
                <a:cs typeface="Tahoma" panose="020B0604030504040204" pitchFamily="34" charset="0"/>
              </a:rPr>
              <a:t>IF a button is pushed, THEN teleport the nearest player to 494 31 116 facing 494 321 117. </a:t>
            </a:r>
          </a:p>
        </p:txBody>
      </p:sp>
      <p:pic>
        <p:nvPicPr>
          <p:cNvPr id="3" name="Picture 2">
            <a:extLst>
              <a:ext uri="{FF2B5EF4-FFF2-40B4-BE49-F238E27FC236}">
                <a16:creationId xmlns:a16="http://schemas.microsoft.com/office/drawing/2014/main" id="{9F07F92A-15EA-4A87-B33E-C340232872E2}"/>
              </a:ext>
            </a:extLst>
          </p:cNvPr>
          <p:cNvPicPr>
            <a:picLocks noChangeAspect="1"/>
          </p:cNvPicPr>
          <p:nvPr/>
        </p:nvPicPr>
        <p:blipFill>
          <a:blip r:embed="rId3"/>
          <a:stretch>
            <a:fillRect/>
          </a:stretch>
        </p:blipFill>
        <p:spPr>
          <a:xfrm>
            <a:off x="3780466" y="3396605"/>
            <a:ext cx="1475333" cy="2001600"/>
          </a:xfrm>
          <a:prstGeom prst="roundRect">
            <a:avLst>
              <a:gd name="adj" fmla="val 8594"/>
            </a:avLst>
          </a:prstGeom>
          <a:solidFill>
            <a:srgbClr val="FFFFFF">
              <a:shade val="85000"/>
            </a:srgbClr>
          </a:solidFill>
          <a:ln>
            <a:noFill/>
          </a:ln>
          <a:effectLst/>
        </p:spPr>
      </p:pic>
      <p:pic>
        <p:nvPicPr>
          <p:cNvPr id="4" name="Picture 3">
            <a:extLst>
              <a:ext uri="{FF2B5EF4-FFF2-40B4-BE49-F238E27FC236}">
                <a16:creationId xmlns:a16="http://schemas.microsoft.com/office/drawing/2014/main" id="{8278C226-116F-E771-1951-2F1D7E679677}"/>
              </a:ext>
            </a:extLst>
          </p:cNvPr>
          <p:cNvPicPr>
            <a:picLocks noChangeAspect="1"/>
          </p:cNvPicPr>
          <p:nvPr/>
        </p:nvPicPr>
        <p:blipFill>
          <a:blip r:embed="rId4"/>
          <a:stretch>
            <a:fillRect/>
          </a:stretch>
        </p:blipFill>
        <p:spPr>
          <a:xfrm>
            <a:off x="5359483" y="3396605"/>
            <a:ext cx="1475333" cy="2001600"/>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A34F9716-2C31-74F7-851A-3C494E5EC2BB}"/>
              </a:ext>
            </a:extLst>
          </p:cNvPr>
          <p:cNvPicPr>
            <a:picLocks noChangeAspect="1"/>
          </p:cNvPicPr>
          <p:nvPr/>
        </p:nvPicPr>
        <p:blipFill>
          <a:blip r:embed="rId5"/>
          <a:stretch>
            <a:fillRect/>
          </a:stretch>
        </p:blipFill>
        <p:spPr>
          <a:xfrm>
            <a:off x="6936663" y="3396605"/>
            <a:ext cx="1475333" cy="2001600"/>
          </a:xfrm>
          <a:prstGeom prst="roundRect">
            <a:avLst>
              <a:gd name="adj" fmla="val 8594"/>
            </a:avLst>
          </a:prstGeom>
          <a:solidFill>
            <a:srgbClr val="FFFFFF">
              <a:shade val="85000"/>
            </a:srgbClr>
          </a:solidFill>
          <a:ln>
            <a:noFill/>
          </a:ln>
          <a:effectLst/>
        </p:spPr>
      </p:pic>
      <p:pic>
        <p:nvPicPr>
          <p:cNvPr id="8" name="Picture 7">
            <a:extLst>
              <a:ext uri="{FF2B5EF4-FFF2-40B4-BE49-F238E27FC236}">
                <a16:creationId xmlns:a16="http://schemas.microsoft.com/office/drawing/2014/main" id="{D8E6FB4E-6414-71AC-AE80-6A7FDA072B69}"/>
              </a:ext>
            </a:extLst>
          </p:cNvPr>
          <p:cNvPicPr>
            <a:picLocks noChangeAspect="1"/>
          </p:cNvPicPr>
          <p:nvPr/>
        </p:nvPicPr>
        <p:blipFill>
          <a:blip r:embed="rId6"/>
          <a:stretch>
            <a:fillRect/>
          </a:stretch>
        </p:blipFill>
        <p:spPr>
          <a:xfrm>
            <a:off x="8512873" y="3396605"/>
            <a:ext cx="1475333" cy="2001600"/>
          </a:xfrm>
          <a:prstGeom prst="roundRect">
            <a:avLst>
              <a:gd name="adj" fmla="val 8594"/>
            </a:avLst>
          </a:prstGeom>
          <a:solidFill>
            <a:srgbClr val="FFFFFF">
              <a:shade val="85000"/>
            </a:srgbClr>
          </a:solidFill>
          <a:ln>
            <a:noFill/>
          </a:ln>
          <a:effectLst/>
        </p:spPr>
      </p:pic>
      <p:pic>
        <p:nvPicPr>
          <p:cNvPr id="9" name="Picture 8" descr="A screenshot of a video game&#10;&#10;Description automatically generated">
            <a:extLst>
              <a:ext uri="{FF2B5EF4-FFF2-40B4-BE49-F238E27FC236}">
                <a16:creationId xmlns:a16="http://schemas.microsoft.com/office/drawing/2014/main" id="{C0FBA2CF-E0D6-5895-FC7C-A5318C3F72FF}"/>
              </a:ext>
            </a:extLst>
          </p:cNvPr>
          <p:cNvPicPr>
            <a:picLocks noChangeAspect="1"/>
          </p:cNvPicPr>
          <p:nvPr/>
        </p:nvPicPr>
        <p:blipFill>
          <a:blip r:embed="rId7"/>
          <a:stretch>
            <a:fillRect/>
          </a:stretch>
        </p:blipFill>
        <p:spPr>
          <a:xfrm>
            <a:off x="2201448" y="3396605"/>
            <a:ext cx="1475333" cy="2001600"/>
          </a:xfrm>
          <a:prstGeom prst="roundRect">
            <a:avLst>
              <a:gd name="adj" fmla="val 8594"/>
            </a:avLst>
          </a:prstGeom>
          <a:solidFill>
            <a:srgbClr val="FFFFFF">
              <a:shade val="85000"/>
            </a:srgbClr>
          </a:solidFill>
          <a:ln>
            <a:noFill/>
          </a:ln>
          <a:effectLst/>
        </p:spPr>
      </p:pic>
      <p:pic>
        <p:nvPicPr>
          <p:cNvPr id="10" name="Picture 9" descr="A screenshot of a video game&#10;&#10;Description automatically generated">
            <a:extLst>
              <a:ext uri="{FF2B5EF4-FFF2-40B4-BE49-F238E27FC236}">
                <a16:creationId xmlns:a16="http://schemas.microsoft.com/office/drawing/2014/main" id="{F69026BE-EE41-7F64-76F9-3E2CDAD2EB82}"/>
              </a:ext>
            </a:extLst>
          </p:cNvPr>
          <p:cNvPicPr>
            <a:picLocks noChangeAspect="1"/>
          </p:cNvPicPr>
          <p:nvPr/>
        </p:nvPicPr>
        <p:blipFill>
          <a:blip r:embed="rId8"/>
          <a:stretch>
            <a:fillRect/>
          </a:stretch>
        </p:blipFill>
        <p:spPr>
          <a:xfrm>
            <a:off x="2201450" y="3396605"/>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1" name="Picture 10" descr="A screenshot of a video game&#10;&#10;Description automatically generated">
            <a:extLst>
              <a:ext uri="{FF2B5EF4-FFF2-40B4-BE49-F238E27FC236}">
                <a16:creationId xmlns:a16="http://schemas.microsoft.com/office/drawing/2014/main" id="{B8368219-25DA-32E0-FD7A-464373E739C3}"/>
              </a:ext>
            </a:extLst>
          </p:cNvPr>
          <p:cNvPicPr>
            <a:picLocks noChangeAspect="1"/>
          </p:cNvPicPr>
          <p:nvPr/>
        </p:nvPicPr>
        <p:blipFill>
          <a:blip r:embed="rId8"/>
          <a:stretch>
            <a:fillRect/>
          </a:stretch>
        </p:blipFill>
        <p:spPr>
          <a:xfrm>
            <a:off x="3780467" y="3396605"/>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2" name="Picture 11" descr="A screenshot of a video game&#10;&#10;Description automatically generated">
            <a:extLst>
              <a:ext uri="{FF2B5EF4-FFF2-40B4-BE49-F238E27FC236}">
                <a16:creationId xmlns:a16="http://schemas.microsoft.com/office/drawing/2014/main" id="{A2998875-4740-62A2-462E-C5F59965312F}"/>
              </a:ext>
            </a:extLst>
          </p:cNvPr>
          <p:cNvPicPr>
            <a:picLocks noChangeAspect="1"/>
          </p:cNvPicPr>
          <p:nvPr/>
        </p:nvPicPr>
        <p:blipFill>
          <a:blip r:embed="rId8"/>
          <a:stretch>
            <a:fillRect/>
          </a:stretch>
        </p:blipFill>
        <p:spPr>
          <a:xfrm>
            <a:off x="5359484" y="3396605"/>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3" name="Picture 12" descr="A screenshot of a video game&#10;&#10;Description automatically generated">
            <a:extLst>
              <a:ext uri="{FF2B5EF4-FFF2-40B4-BE49-F238E27FC236}">
                <a16:creationId xmlns:a16="http://schemas.microsoft.com/office/drawing/2014/main" id="{4498AC74-451E-312E-3CAE-6E75E5819B18}"/>
              </a:ext>
            </a:extLst>
          </p:cNvPr>
          <p:cNvPicPr>
            <a:picLocks noChangeAspect="1"/>
          </p:cNvPicPr>
          <p:nvPr/>
        </p:nvPicPr>
        <p:blipFill>
          <a:blip r:embed="rId8"/>
          <a:stretch>
            <a:fillRect/>
          </a:stretch>
        </p:blipFill>
        <p:spPr>
          <a:xfrm>
            <a:off x="6936665" y="3396605"/>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4" name="Picture 13" descr="A screenshot of a video game&#10;&#10;Description automatically generated">
            <a:extLst>
              <a:ext uri="{FF2B5EF4-FFF2-40B4-BE49-F238E27FC236}">
                <a16:creationId xmlns:a16="http://schemas.microsoft.com/office/drawing/2014/main" id="{DB1AE809-30B2-527C-234F-CE6292074CA9}"/>
              </a:ext>
            </a:extLst>
          </p:cNvPr>
          <p:cNvPicPr>
            <a:picLocks noChangeAspect="1"/>
          </p:cNvPicPr>
          <p:nvPr/>
        </p:nvPicPr>
        <p:blipFill>
          <a:blip r:embed="rId8"/>
          <a:stretch>
            <a:fillRect/>
          </a:stretch>
        </p:blipFill>
        <p:spPr>
          <a:xfrm>
            <a:off x="8512874" y="3396605"/>
            <a:ext cx="1475332" cy="20016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EB8BE1A2-583C-7A54-9781-6C7BA7CC1D0F}"/>
              </a:ext>
            </a:extLst>
          </p:cNvPr>
          <p:cNvPicPr>
            <a:picLocks noChangeAspect="1"/>
          </p:cNvPicPr>
          <p:nvPr/>
        </p:nvPicPr>
        <p:blipFill>
          <a:blip r:embed="rId9"/>
          <a:stretch>
            <a:fillRect/>
          </a:stretch>
        </p:blipFill>
        <p:spPr>
          <a:xfrm>
            <a:off x="286514" y="6016516"/>
            <a:ext cx="5588357" cy="704855"/>
          </a:xfrm>
          <a:prstGeom prst="rect">
            <a:avLst/>
          </a:prstGeom>
        </p:spPr>
      </p:pic>
    </p:spTree>
    <p:extLst>
      <p:ext uri="{BB962C8B-B14F-4D97-AF65-F5344CB8AC3E}">
        <p14:creationId xmlns:p14="http://schemas.microsoft.com/office/powerpoint/2010/main" val="186616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10"/>
                                        </p:tgtEl>
                                      </p:cBhvr>
                                    </p:animEffect>
                                    <p:anim calcmode="lin" valueType="num">
                                      <p:cBhvr>
                                        <p:cTn id="12" dur="1000"/>
                                        <p:tgtEl>
                                          <p:spTgt spid="10"/>
                                        </p:tgtEl>
                                        <p:attrNameLst>
                                          <p:attrName>ppt_x</p:attrName>
                                        </p:attrNameLst>
                                      </p:cBhvr>
                                      <p:tavLst>
                                        <p:tav tm="0">
                                          <p:val>
                                            <p:strVal val="ppt_x"/>
                                          </p:val>
                                        </p:tav>
                                        <p:tav tm="100000">
                                          <p:val>
                                            <p:strVal val="ppt_x"/>
                                          </p:val>
                                        </p:tav>
                                      </p:tavLst>
                                    </p:anim>
                                    <p:anim calcmode="lin" valueType="num">
                                      <p:cBhvr>
                                        <p:cTn id="13" dur="1000"/>
                                        <p:tgtEl>
                                          <p:spTgt spid="10"/>
                                        </p:tgtEl>
                                        <p:attrNameLst>
                                          <p:attrName>ppt_y</p:attrName>
                                        </p:attrNameLst>
                                      </p:cBhvr>
                                      <p:tavLst>
                                        <p:tav tm="0">
                                          <p:val>
                                            <p:strVal val="ppt_y"/>
                                          </p:val>
                                        </p:tav>
                                        <p:tav tm="100000">
                                          <p:val>
                                            <p:strVal val="ppt_y+.1"/>
                                          </p:val>
                                        </p:tav>
                                      </p:tavLst>
                                    </p:anim>
                                    <p:set>
                                      <p:cBhvr>
                                        <p:cTn id="14" dur="1" fill="hold">
                                          <p:stCondLst>
                                            <p:cond delay="9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11"/>
                                        </p:tgtEl>
                                      </p:cBhvr>
                                    </p:animEffect>
                                    <p:anim calcmode="lin" valueType="num">
                                      <p:cBhvr>
                                        <p:cTn id="19" dur="1000"/>
                                        <p:tgtEl>
                                          <p:spTgt spid="11"/>
                                        </p:tgtEl>
                                        <p:attrNameLst>
                                          <p:attrName>ppt_x</p:attrName>
                                        </p:attrNameLst>
                                      </p:cBhvr>
                                      <p:tavLst>
                                        <p:tav tm="0">
                                          <p:val>
                                            <p:strVal val="ppt_x"/>
                                          </p:val>
                                        </p:tav>
                                        <p:tav tm="100000">
                                          <p:val>
                                            <p:strVal val="ppt_x"/>
                                          </p:val>
                                        </p:tav>
                                      </p:tavLst>
                                    </p:anim>
                                    <p:anim calcmode="lin" valueType="num">
                                      <p:cBhvr>
                                        <p:cTn id="20" dur="1000"/>
                                        <p:tgtEl>
                                          <p:spTgt spid="11"/>
                                        </p:tgtEl>
                                        <p:attrNameLst>
                                          <p:attrName>ppt_y</p:attrName>
                                        </p:attrNameLst>
                                      </p:cBhvr>
                                      <p:tavLst>
                                        <p:tav tm="0">
                                          <p:val>
                                            <p:strVal val="ppt_y"/>
                                          </p:val>
                                        </p:tav>
                                        <p:tav tm="100000">
                                          <p:val>
                                            <p:strVal val="ppt_y+.1"/>
                                          </p:val>
                                        </p:tav>
                                      </p:tavLst>
                                    </p:anim>
                                    <p:set>
                                      <p:cBhvr>
                                        <p:cTn id="21" dur="1" fill="hold">
                                          <p:stCondLst>
                                            <p:cond delay="9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12"/>
                                        </p:tgtEl>
                                      </p:cBhvr>
                                    </p:animEffect>
                                    <p:anim calcmode="lin" valueType="num">
                                      <p:cBhvr>
                                        <p:cTn id="26" dur="1000"/>
                                        <p:tgtEl>
                                          <p:spTgt spid="12"/>
                                        </p:tgtEl>
                                        <p:attrNameLst>
                                          <p:attrName>ppt_x</p:attrName>
                                        </p:attrNameLst>
                                      </p:cBhvr>
                                      <p:tavLst>
                                        <p:tav tm="0">
                                          <p:val>
                                            <p:strVal val="ppt_x"/>
                                          </p:val>
                                        </p:tav>
                                        <p:tav tm="100000">
                                          <p:val>
                                            <p:strVal val="ppt_x"/>
                                          </p:val>
                                        </p:tav>
                                      </p:tavLst>
                                    </p:anim>
                                    <p:anim calcmode="lin" valueType="num">
                                      <p:cBhvr>
                                        <p:cTn id="27" dur="1000"/>
                                        <p:tgtEl>
                                          <p:spTgt spid="12"/>
                                        </p:tgtEl>
                                        <p:attrNameLst>
                                          <p:attrName>ppt_y</p:attrName>
                                        </p:attrNameLst>
                                      </p:cBhvr>
                                      <p:tavLst>
                                        <p:tav tm="0">
                                          <p:val>
                                            <p:strVal val="ppt_y"/>
                                          </p:val>
                                        </p:tav>
                                        <p:tav tm="100000">
                                          <p:val>
                                            <p:strVal val="ppt_y+.1"/>
                                          </p:val>
                                        </p:tav>
                                      </p:tavLst>
                                    </p:anim>
                                    <p:set>
                                      <p:cBhvr>
                                        <p:cTn id="28" dur="1" fill="hold">
                                          <p:stCondLst>
                                            <p:cond delay="9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13"/>
                                        </p:tgtEl>
                                      </p:cBhvr>
                                    </p:animEffect>
                                    <p:anim calcmode="lin" valueType="num">
                                      <p:cBhvr>
                                        <p:cTn id="33" dur="1000"/>
                                        <p:tgtEl>
                                          <p:spTgt spid="13"/>
                                        </p:tgtEl>
                                        <p:attrNameLst>
                                          <p:attrName>ppt_x</p:attrName>
                                        </p:attrNameLst>
                                      </p:cBhvr>
                                      <p:tavLst>
                                        <p:tav tm="0">
                                          <p:val>
                                            <p:strVal val="ppt_x"/>
                                          </p:val>
                                        </p:tav>
                                        <p:tav tm="100000">
                                          <p:val>
                                            <p:strVal val="ppt_x"/>
                                          </p:val>
                                        </p:tav>
                                      </p:tavLst>
                                    </p:anim>
                                    <p:anim calcmode="lin" valueType="num">
                                      <p:cBhvr>
                                        <p:cTn id="34" dur="1000"/>
                                        <p:tgtEl>
                                          <p:spTgt spid="13"/>
                                        </p:tgtEl>
                                        <p:attrNameLst>
                                          <p:attrName>ppt_y</p:attrName>
                                        </p:attrNameLst>
                                      </p:cBhvr>
                                      <p:tavLst>
                                        <p:tav tm="0">
                                          <p:val>
                                            <p:strVal val="ppt_y"/>
                                          </p:val>
                                        </p:tav>
                                        <p:tav tm="100000">
                                          <p:val>
                                            <p:strVal val="ppt_y+.1"/>
                                          </p:val>
                                        </p:tav>
                                      </p:tavLst>
                                    </p:anim>
                                    <p:set>
                                      <p:cBhvr>
                                        <p:cTn id="35" dur="1" fill="hold">
                                          <p:stCondLst>
                                            <p:cond delay="9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xit" presetSubtype="0" fill="hold" nodeType="clickEffect">
                                  <p:stCondLst>
                                    <p:cond delay="0"/>
                                  </p:stCondLst>
                                  <p:childTnLst>
                                    <p:animEffect transition="out" filter="fade">
                                      <p:cBhvr>
                                        <p:cTn id="39" dur="1000"/>
                                        <p:tgtEl>
                                          <p:spTgt spid="14"/>
                                        </p:tgtEl>
                                      </p:cBhvr>
                                    </p:animEffect>
                                    <p:anim calcmode="lin" valueType="num">
                                      <p:cBhvr>
                                        <p:cTn id="40" dur="1000"/>
                                        <p:tgtEl>
                                          <p:spTgt spid="14"/>
                                        </p:tgtEl>
                                        <p:attrNameLst>
                                          <p:attrName>ppt_x</p:attrName>
                                        </p:attrNameLst>
                                      </p:cBhvr>
                                      <p:tavLst>
                                        <p:tav tm="0">
                                          <p:val>
                                            <p:strVal val="ppt_x"/>
                                          </p:val>
                                        </p:tav>
                                        <p:tav tm="100000">
                                          <p:val>
                                            <p:strVal val="ppt_x"/>
                                          </p:val>
                                        </p:tav>
                                      </p:tavLst>
                                    </p:anim>
                                    <p:anim calcmode="lin" valueType="num">
                                      <p:cBhvr>
                                        <p:cTn id="41" dur="1000"/>
                                        <p:tgtEl>
                                          <p:spTgt spid="14"/>
                                        </p:tgtEl>
                                        <p:attrNameLst>
                                          <p:attrName>ppt_y</p:attrName>
                                        </p:attrNameLst>
                                      </p:cBhvr>
                                      <p:tavLst>
                                        <p:tav tm="0">
                                          <p:val>
                                            <p:strVal val="ppt_y"/>
                                          </p:val>
                                        </p:tav>
                                        <p:tav tm="100000">
                                          <p:val>
                                            <p:strVal val="ppt_y+.1"/>
                                          </p:val>
                                        </p:tav>
                                      </p:tavLst>
                                    </p:anim>
                                    <p:set>
                                      <p:cBhvr>
                                        <p:cTn id="42"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AG_LANGUAGETEXTBOX" val="Eng"/>
</p:tagLst>
</file>

<file path=ppt/theme/theme1.xml><?xml version="1.0" encoding="utf-8"?>
<a:theme xmlns:a="http://schemas.openxmlformats.org/drawingml/2006/main" name="Minecraft Education">
  <a:themeElements>
    <a:clrScheme name="Minecraft">
      <a:dk1>
        <a:sysClr val="windowText" lastClr="000000"/>
      </a:dk1>
      <a:lt1>
        <a:sysClr val="window" lastClr="FFFFFF"/>
      </a:lt1>
      <a:dk2>
        <a:srgbClr val="D0C5C0"/>
      </a:dk2>
      <a:lt2>
        <a:srgbClr val="EDE5E2"/>
      </a:lt2>
      <a:accent1>
        <a:srgbClr val="3A87F4"/>
      </a:accent1>
      <a:accent2>
        <a:srgbClr val="6CC349"/>
      </a:accent2>
      <a:accent3>
        <a:srgbClr val="FF791A"/>
      </a:accent3>
      <a:accent4>
        <a:srgbClr val="D0C5C0"/>
      </a:accent4>
      <a:accent5>
        <a:srgbClr val="5B9FFB"/>
      </a:accent5>
      <a:accent6>
        <a:srgbClr val="86D562"/>
      </a:accent6>
      <a:hlink>
        <a:srgbClr val="000000"/>
      </a:hlink>
      <a:folHlink>
        <a:srgbClr val="000000"/>
      </a:folHlink>
    </a:clrScheme>
    <a:fontScheme name="Minecraf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inecraft - Arial.potx" id="{5AB7E25D-D42D-4A46-924C-B8824B9FC667}" vid="{05A8613C-0E90-449D-85CE-F1B7AC3063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6DE690647BF043A1E785424D5F3AFC" ma:contentTypeVersion="16" ma:contentTypeDescription="Create a new document." ma:contentTypeScope="" ma:versionID="46532ec46ae0a4b0ea6ecd225165931a">
  <xsd:schema xmlns:xsd="http://www.w3.org/2001/XMLSchema" xmlns:xs="http://www.w3.org/2001/XMLSchema" xmlns:p="http://schemas.microsoft.com/office/2006/metadata/properties" xmlns:ns2="f89a1030-22d7-4233-82b2-41902af0a105" xmlns:ns3="2ca2638d-a43e-4376-9d67-7fe3ef5fe854" xmlns:ns4="230e9df3-be65-4c73-a93b-d1236ebd677e" targetNamespace="http://schemas.microsoft.com/office/2006/metadata/properties" ma:root="true" ma:fieldsID="0dd06dec75868f678654954a4e249445" ns2:_="" ns3:_="" ns4:_="">
    <xsd:import namespace="f89a1030-22d7-4233-82b2-41902af0a105"/>
    <xsd:import namespace="2ca2638d-a43e-4376-9d67-7fe3ef5fe854"/>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AutoKeyPoints" minOccurs="0"/>
                <xsd:element ref="ns2:MediaServiceKeyPoint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9a1030-22d7-4233-82b2-41902af0a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a2638d-a43e-4376-9d67-7fe3ef5fe85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f25f87f-5b7b-4784-ad84-e75ee3ec8667}" ma:internalName="TaxCatchAll" ma:showField="CatchAllData" ma:web="2ca2638d-a43e-4376-9d67-7fe3ef5fe8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30e9df3-be65-4c73-a93b-d1236ebd677e" xsi:nil="true"/>
    <lcf76f155ced4ddcb4097134ff3c332f xmlns="f89a1030-22d7-4233-82b2-41902af0a105">
      <Terms xmlns="http://schemas.microsoft.com/office/infopath/2007/PartnerControls"/>
    </lcf76f155ced4ddcb4097134ff3c332f>
    <MediaServiceKeyPoints xmlns="f89a1030-22d7-4233-82b2-41902af0a105" xsi:nil="true"/>
  </documentManagement>
</p:properties>
</file>

<file path=customXml/itemProps1.xml><?xml version="1.0" encoding="utf-8"?>
<ds:datastoreItem xmlns:ds="http://schemas.openxmlformats.org/officeDocument/2006/customXml" ds:itemID="{C420E793-DE4A-468A-8B1D-417DDD61CED8}">
  <ds:schemaRefs>
    <ds:schemaRef ds:uri="http://schemas.microsoft.com/sharepoint/v3/contenttype/forms"/>
  </ds:schemaRefs>
</ds:datastoreItem>
</file>

<file path=customXml/itemProps2.xml><?xml version="1.0" encoding="utf-8"?>
<ds:datastoreItem xmlns:ds="http://schemas.openxmlformats.org/officeDocument/2006/customXml" ds:itemID="{AB7FA936-7D6F-4F43-AB2D-0C01670ECA8B}">
  <ds:schemaRefs>
    <ds:schemaRef ds:uri="230e9df3-be65-4c73-a93b-d1236ebd677e"/>
    <ds:schemaRef ds:uri="2ca2638d-a43e-4376-9d67-7fe3ef5fe854"/>
    <ds:schemaRef ds:uri="f89a1030-22d7-4233-82b2-41902af0a1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002B5E6-0E5B-411C-A19E-B6882CCB31D1}">
  <ds:schemaRefs>
    <ds:schemaRef ds:uri="2ca2638d-a43e-4376-9d67-7fe3ef5fe854"/>
    <ds:schemaRef ds:uri="http://schemas.microsoft.com/office/2006/metadata/properties"/>
    <ds:schemaRef ds:uri="f89a1030-22d7-4233-82b2-41902af0a105"/>
    <ds:schemaRef ds:uri="http://schemas.microsoft.com/office/2006/documentManagement/types"/>
    <ds:schemaRef ds:uri="http://purl.org/dc/dcmitype/"/>
    <ds:schemaRef ds:uri="http://purl.org/dc/terms/"/>
    <ds:schemaRef ds:uri="http://www.w3.org/XML/1998/namespace"/>
    <ds:schemaRef ds:uri="http://purl.org/dc/elements/1.1/"/>
    <ds:schemaRef ds:uri="http://schemas.microsoft.com/office/infopath/2007/PartnerControls"/>
    <ds:schemaRef ds:uri="http://schemas.openxmlformats.org/package/2006/metadata/core-properties"/>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MCEDU_Template_Arial</Template>
  <TotalTime>13177</TotalTime>
  <Words>893</Words>
  <Application>Microsoft Office PowerPoint</Application>
  <PresentationFormat>Widescreen</PresentationFormat>
  <Paragraphs>94</Paragraphs>
  <Slides>21</Slides>
  <Notes>18</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Helvetica</vt:lpstr>
      <vt:lpstr>Helvetica Neue</vt:lpstr>
      <vt:lpstr>Minecraftia</vt:lpstr>
      <vt:lpstr>Minercraftory</vt:lpstr>
      <vt:lpstr>Tahoma</vt:lpstr>
      <vt:lpstr>Wingdings</vt:lpstr>
      <vt:lpstr>Minecraft Education</vt:lpstr>
      <vt:lpstr>Beginners  Commands</vt:lpstr>
      <vt:lpstr>PowerPoint Presentation</vt:lpstr>
      <vt:lpstr>PowerPoint Presentation</vt:lpstr>
      <vt:lpstr>PowerPoint Presentation</vt:lpstr>
      <vt:lpstr>Beginners Unpacking Algorithms</vt:lpstr>
      <vt:lpstr>PowerPoint Presentation</vt:lpstr>
      <vt:lpstr>PowerPoint Presentation</vt:lpstr>
      <vt:lpstr>PowerPoint Presentation</vt:lpstr>
      <vt:lpstr>PowerPoint Presentation</vt:lpstr>
      <vt:lpstr>PowerPoint Presentation</vt:lpstr>
      <vt:lpstr>Beginners Sorting Algorithms</vt:lpstr>
      <vt:lpstr>PowerPoint Presentation</vt:lpstr>
      <vt:lpstr>PowerPoint Presentation</vt:lpstr>
      <vt:lpstr>PowerPoint Presentation</vt:lpstr>
      <vt:lpstr>Beginners Identifying Errors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Richards</dc:creator>
  <cp:lastModifiedBy>Nathan Richards</cp:lastModifiedBy>
  <cp:revision>12</cp:revision>
  <dcterms:created xsi:type="dcterms:W3CDTF">2023-04-29T23:40:48Z</dcterms:created>
  <dcterms:modified xsi:type="dcterms:W3CDTF">2023-09-28T10:55:08Z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0x010100F16DE690647BF043A1E785424D5F3AFC</vt:lpwstr>
  </property>
</Properties>
</file>